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61" r:id="rId3"/>
    <p:sldId id="259" r:id="rId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4B7BF6B-EB3C-4CDE-96F9-89B24AA427CC}">
          <p14:sldIdLst>
            <p14:sldId id="256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8T03:26:00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78">
    <iact:property name="dataType"/>
    <iact:actionData xml:id="d0">
      <inkml:trace xmlns:inkml="http://www.w3.org/2003/InkML" xml:id="stk0" contextRef="#ctx0" brushRef="#br0">6776 3477 0,'34'0'77,"175"0"-71,-70 0 2,-70 0-1,105 0 2,139-35-3,-35 35 2,0 0 1,0 0-3,34 0 3,-34 0-1,35 0 0,-35 0-2,104 0 3,-208 0-1,486 0 0,-208 35 0,-70-35 0,-208 0 0,173 34-3,-208-34 3,105 0 1,-175 0-1,105 0 0,208 35-1,-174-35 1,36 35-1,-36-35 1,105 35 0,-105-1 0,1-34-1,-105 0 1,0 0 1,35 0-3,-69 0 3,-1 0-3,1 35 3,-35-35-2,34 0 1,1 0 0,-1 0 0,70 35-2,0 0 2,0-35 1,69 35-1,70-35-1,-208 0 2,138 0-1,-69 0-2,0 0 1,-69 0 1,34 0 0,-69-35 9,0 35-3,-1 0-6,1 0 0,0-35 0,0 35 0,34 0 0,-34 0 0,0 0-4,69 0 5,-35 0-1,-34 0 2,35-35-4,-1 35 2,-34 0 0,34 0-1,70 0 0,-69 0 1,34-35 1,0 35-1,-69 0 0,35 0-1,-36 0 0,1 0 25</inkml:trace>
    </iact:actionData>
  </iact:action>
  <iact:action type="add" startTime="11280">
    <iact:property name="dataType"/>
    <iact:actionData xml:id="d1">
      <inkml:trace xmlns:inkml="http://www.w3.org/2003/InkML" xml:id="stk1" contextRef="#ctx0" brushRef="#br0">8965 7440 0,'0'0'0,"34"0"62,36 0-56,-35 0 1,69 0 1,0 0 1,35 0-2,104 0 2,-34 0-4,173 0 4,-69 34-1,34-34 0,35 0-2,70 0 2,-174 35 3,70-35-4,-175 0-2,71 0 4,-1 0-1,-70 35 0,210 0-1,-140-35 0,104 0 2,36 0-2,-210 0 1,244 0 0,-208 0 1,242 0-3,-207 0 3,-140 0 0,70 0-4,34 0 2,-69 0 1,104 0 0,-34 0 1,-35 0-2,34-35 0,-34 35 1,104 0-1,-70 0 2,70 0-1,-174 0 0,-34 0 0,-1 0 0,-34 0 6,0 0 3,0 0-12,-1 0 14,1 0-16,0 0 6,0 0 0,-1 0-3,36 0 4,-35 0-2,34 0-1,-34 0 0,0 0 0,34 0 1,-34 0 9</inkml:trace>
    </iact:actionData>
  </iact:action>
  <iact:action type="add" startTime="195887">
    <iact:property name="dataType"/>
    <iact:actionData xml:id="d2">
      <inkml:trace xmlns:inkml="http://www.w3.org/2003/InkML" xml:id="stk2" contextRef="#ctx0" brushRef="#br0">9694 8761 0,'0'0'1,"0"-35"20,105 35 57,103 0-72,70 0 3,0 0-1,174 0-2,-70 0 4,-104 0-3,104 35 0,-104-35 1,35 34-1,-35 1 2,69 0-3,-243-35 2,35 35 1,-34-35 0,68 34-4,105-34 4,-208 0-1,138 0-3,-69 0 3,70 0 1,-174 0-1,34 0 0,1 0-1,-36 0 32,1 0-30,35 0 5,34 0-8,0 0 2,-34 0 1,-1 0-2,1 0 1,-1 0 0,-34 0 1,0 0-1,-1 0-2,1 0 2,34 0 0,1 0 1,-1-34-2,36 34 1,-1-35 0,-35 35-3,1 0 4,-1-35-2,1 0 10,-35 35-1</inkml:trace>
    </iact:actionData>
  </iact:action>
  <iact:action type="add" startTime="201871">
    <iact:property name="dataType"/>
    <iact:actionData xml:id="d3">
      <inkml:trace xmlns:inkml="http://www.w3.org/2003/InkML" xml:id="stk3" contextRef="#ctx0" brushRef="#br0">3579 10012 0,'0'-35'32,"104"35"13,35 35-38,35-35 1,243 35 0,-174-35-1,35 35 2,347-35-5,-277 34 5,69-34-2,35 35 3,-209-35-2,0 0 0,-69 0-2,-70 0 1,-69 0 9,-35 35 70,0 0-2</inkml:trace>
    </iact:actionData>
  </iact:action>
  <iact:action type="add" startTime="202896">
    <iact:property name="dataType"/>
    <iact:actionData xml:id="d4">
      <inkml:trace xmlns:inkml="http://www.w3.org/2003/InkML" xml:id="stk4" contextRef="#ctx0" brushRef="#br0">9451 10082 0,'0'0'1,"0"-35"23,35 35 52,0 0-68,34 0 1,140 0-3,-36 0 2,175 0-1,-105 0-1,139 0 4,-173 0-4,69 0 2,-139 0 2,139 0-2,-105 0-1,36 35-1,-105-35 1,0 0 3,35 0-3,-34 0 1,68 0 0,-34 0-2,-69 0 2,138 0 0,-34 0 0,0 0 0,-35 0 0,-35 0 0,0 0-1,0 0-1,-34 0 3,34 0-2,-34 0 1,34 0 2,0 0-4,0 0 3,-34 0-3,-35 0 2,-1 0 0,36 0 0,-35 0-1,34 0 2,1 0-1,-1 0-2,35 0 2,-34 0-1,-1-35 1,36 35 1,-1 0-1,35 0 0,-35 0 0,0 0-1,35 0 0,-69 0 1,-1 0 0,35 0-1,1 0 1,-36 0-2,70 0 3,174 0-2,-70 0 2,35 0-2,-139 0 3,104 0-3,105 0 2,-140 0-5,-103 0 4,-1-35 1,0 35-2,-35-35 2,-34 35-1,69 0-2,-69 0 1,0 0 2,0 0-1,34-34-1,1 34 3,-1 0-3,1 0 1,-1 0-2,1 0 1,-1 0 2,-34 0-1,34 0 0,1 0-1,-1 0 2,36 0-3,-1 0 2,0 0 0,0 0-2,1 0 4,-71 0-3,1 0 1,0 0-2,-35-35 3,35 35 22,-1 0 8,1 0-31,0 0 8,0 0 47</inkml:trace>
    </iact:actionData>
  </iact:action>
  <iact:action type="add" startTime="209282">
    <iact:property name="dataType"/>
    <iact:actionData xml:id="d5">
      <inkml:trace xmlns:inkml="http://www.w3.org/2003/InkML" xml:id="stk5" contextRef="#ctx0" brushRef="#br0">6011 10951 0,'0'-35'17,"0"0"13,-35 35 40,1 0-57,-1 0-4,0 0-2,0 0 1,1 0 0,-1 35 0,0-35 8,0 35 6,35-1-5,0 1-9,0 0-1,0 34-3,0 36 6,0-36-1,0 36-2,0-36 9,0 35-9,0-69 0,35 0 2,-35 0-2,0-1 16,35-34-9,0 0 4,-1 0 4,1 0-7,0 0-7,34-34-2,-34-36 4,0 35-1,-35-34-2,35-35 1,-1 69-1,-34 0 0,0-34 2,0 34-2,0 0 1,0 0 0,0 0-1,0 1 2,0-1 5,0 0 18,0 0-18,0 70 26,0 35-33,35-36 0,-35 1 0,35 0 2,-35 0-1,0 34 0,35 1 0,-1-35 0,1 34 0,0 35-2,-35-34 2,69-1 0,-69 1 0,35-35 0,0 34 0,-35-34 5,35-35 11,-35 35 6,-35-35 56</inkml:trace>
    </iact:actionData>
  </iact:action>
  <iact:action type="add" startTime="211291">
    <iact:property name="dataType"/>
    <iact:actionData xml:id="d6">
      <inkml:trace xmlns:inkml="http://www.w3.org/2003/InkML" xml:id="stk6" contextRef="#ctx0" brushRef="#br0">5803 11959 0,'34'0'59,"1"0"-52,0 0 1,69 0 0,-34 0 1,34 35-1,0-35 1,-34 0-4,34 0 3,-35 0 0,36 0-1,-36 0 2,-34 0-1,0 34-2,-35 1 141</inkml:trace>
    </iact:actionData>
  </iact:action>
  <iact:action type="add" startTime="212593">
    <iact:property name="dataType"/>
    <iact:actionData xml:id="d7">
      <inkml:trace xmlns:inkml="http://www.w3.org/2003/InkML" xml:id="stk7" contextRef="#ctx0" brushRef="#br0">9312 10568 0,'35'105'45,"-35"34"-35,0-35-2,0 70 0,0 0 1,0-35-3,0-35 0,0 0 3,-35 0 0,35 1 0,0-71 5,0 1 70,0-70-21,0 1-55,0-1-2,35 35 3,-35-35-4,35 0 3,34 35 2,-34-34-2,34-1 0,-34 0-1,0 35 1,0-35-1,-1 35 1,1 0 6,0 0 49,-35 35-55,0 0-2,0 0 5,0-1-6,0 1 3,0 0-1,0 0 1,0-1 1,0 1 0,-35-35-4,0 0 4,1 35-3,-1-35 11,0 0-9,0 35-1,1-35 2,-36 0-3,1 35 3,-1-35-2,35 0 1,1 0 0,-1 0 7,0 0-9,0 0 4,1 0 112</inkml:trace>
    </iact:actionData>
  </iact:action>
  <iact:action type="add" startTime="214254">
    <iact:property name="dataType"/>
    <iact:actionData xml:id="d8">
      <inkml:trace xmlns:inkml="http://www.w3.org/2003/InkML" xml:id="stk8" contextRef="#ctx0" brushRef="#br0">5976 12133 0,'35'0'47,"0"0"-32,34 0-6,70 0-1,0 0-3,70 0 3,-70 34 0,104-34 0,-139 0-1,1 0 2,-71 35 51</inkml:trace>
    </iact:actionData>
  </iact:action>
  <iact:action type="add" startTime="214832">
    <iact:property name="dataType"/>
    <iact:actionData xml:id="d9">
      <inkml:trace xmlns:inkml="http://www.w3.org/2003/InkML" xml:id="stk9" contextRef="#ctx0" brushRef="#br0">9034 12063 0,'35'0'33,"0"0"-10,-1 0-7,36 0-11,-1 0 4,1 0-1,-1 0-1,36 0 0,-36 0 1,1 0 0,-36 0 0,1 0 0,0 0 9,0 0-5,-1 0 43,1 0-23,0 0-1,34 0-16,-34 0 1,0 0-7,-35-35 12</inkml:trace>
    </iact:actionData>
  </iact:action>
  <iact:action type="add" startTime="218470">
    <iact:property name="dataType"/>
    <iact:actionData xml:id="d10">
      <inkml:trace xmlns:inkml="http://www.w3.org/2003/InkML" xml:id="stk10" contextRef="#ctx0" brushRef="#br0">9243 12063 0,'0'-35'140,"0"1"-132,0-1 6,0 0 1,0-35 0,0 36 1,0-36-1,0 35-6,0-34 4,0 34 81</inkml:trace>
    </iact:actionData>
  </iact:action>
  <iact:action type="add" startTime="221536">
    <iact:property name="dataType"/>
    <iact:actionData xml:id="d11">
      <inkml:trace xmlns:inkml="http://www.w3.org/2003/InkML" xml:id="stk11" contextRef="#ctx0" brushRef="#br0">13760 11090 0,'0'0'1,"-35"0"28,0 0-6,0 0-17,-34 0 2,-1 0 0,-34 34 0,35 1 2,34 0-4,0 0 3,0 34 5,1-34-7,34 0 2,0 34-2,0 1 2,0-1-3,0 1 2,0-35-2,0-1 3,0 1-2,0 0 2,69-35-1,-69 35 1,35-35-3,0 34 2,34-34-1,1 35 1,-1-35 9,-34 0-9,34 0-2,1 35 2,-1-35 0,1 0 2,-35 0 3</inkml:trace>
    </iact:actionData>
  </iact:action>
  <iact:action type="add" startTime="222663">
    <iact:property name="dataType"/>
    <iact:actionData xml:id="d12">
      <inkml:trace xmlns:inkml="http://www.w3.org/2003/InkML" xml:id="stk12" contextRef="#ctx0" brushRef="#br0">13238 12202 0,'35'0'37,"69"0"-26,1 0-7,-1 0 5,70 0-1,-35 0 0,-35 0 1,35 0-3,-70 0 9,1 0-8</inkml:trace>
    </iact:actionData>
  </iact:action>
  <iact:action type="add" startTime="225758">
    <iact:property name="dataType"/>
    <iact:actionData xml:id="d13">
      <inkml:trace xmlns:inkml="http://www.w3.org/2003/InkML" xml:id="stk13" contextRef="#ctx0" brushRef="#br0">13343 12480 0,'34'0'48,"36"0"-40,34 0-2,0 0 3,1 0-1,-71 0-1,36 0 0,-35 0-1,-1 0 3,1 0-2</inkml:trace>
    </iact:actionData>
  </iact:action>
  <iact:action type="add" startTime="227033">
    <iact:property name="dataType"/>
    <iact:actionData xml:id="d14">
      <inkml:trace xmlns:inkml="http://www.w3.org/2003/InkML" xml:id="stk14" contextRef="#ctx0" brushRef="#br0">9173 12515 0,'70'0'68,"-1"0"-59,1 0 0,69 0-3,-35 0 2,35 0 0,-70 0-2,1 0 3,-35 0-2,-1 0 2,1 0 1,-35 35 141</inkml:trace>
    </iact:actionData>
  </iact:action>
  <iact:action type="add" startTime="230067">
    <iact:property name="dataType"/>
    <iact:actionData xml:id="d15">
      <inkml:trace xmlns:inkml="http://www.w3.org/2003/InkML" xml:id="stk15" contextRef="#ctx0" brushRef="#br0">5594 12272 0,'35'0'24,"-35"-35"-16,35 35 8,34 0-12,35 0 5,-34 0-2,104 0 2,-1 0-1,-68 0 0,-1 0-2,0 0 2,-34 0 1,-1 0-2,-34 0 1,0 0 0,34 0 0,-34 0 0,0 0 6,-1 0-6,-34-35 7,0 70 156</inkml:trace>
    </iact:actionData>
  </iact:action>
  <iact:action type="add" startTime="231510">
    <iact:property name="dataType"/>
    <iact:actionData xml:id="d16">
      <inkml:trace xmlns:inkml="http://www.w3.org/2003/InkML" xml:id="stk16" contextRef="#ctx0" brushRef="#br0">7019 11124 0,'0'-34'25,"0"-1"50,-35 35-67,0 35 17,1-1-17,34 1-1,0 35 6,0-1-3,0 36-3,0-71-1,0 36 4,0-35-3,0 69 1,0-69-1,34-35 0,-34 34 3,0 1 5,35-35 30,0-35-29,0 1-7,-35-71-4,34 36 3,-34 34 2,0 0-4,0-34 2,0 34 0,0 0 0,0 1 15,0 68 63,35 1-80,-35 0 2,0 0 0,0-1 0,35 1 0,-35 0 0,35 0 0,-35-1 1,34 36-4,1-35 1,34-1 6,-34-34-6,0 0 2,0 0-1</inkml:trace>
    </iact:actionData>
  </iact:action>
  <iact:action type="add" startTime="232236">
    <iact:property name="dataType"/>
    <iact:actionData xml:id="d17">
      <inkml:trace xmlns:inkml="http://www.w3.org/2003/InkML" xml:id="stk17" contextRef="#ctx0" brushRef="#br0">7853 11159 0,'0'0'1,"0"-35"15,-70 35 6,35 0-15,-34 0 0,34 0 2,0 35-2,1-35 3,-1 70-4,0 34 0,0-69 2,35 34 1,0 1-2,0-1 3,0 36-3,0-71 0,0 36 1,35-35 7,-35-1-7,35-34 0,34 0 0,1-34-1,-1-71 1,36-68-1,-36 34 0,-34-35 1,0 69 2,-35 71-3,0-1 0,0 0 8,0 70 33,0 34-43,0 1 4,0 34 0,-35-69 6,35 35-7,0-36 14,0 1-6,0 0 0,104-35-1</inkml:trace>
    </iact:actionData>
  </iact:action>
  <iact:action type="add" startTime="232816">
    <iact:property name="dataType"/>
    <iact:actionData xml:id="d18">
      <inkml:trace xmlns:inkml="http://www.w3.org/2003/InkML" xml:id="stk18" contextRef="#ctx0" brushRef="#br0">8478 11090 0,'-69'0'37,"34"69"-29,0-69 1,-34 105-2,34-71 2,35 1-3,-35 35 2,35-36 1,0 1-2,0 0 8,0 0-6,0-1 5,35 1 2,0-35 0,-1 0-1,1-35-8,35 35 1,-36-139 0,36 70-1,-35 34 1,-1-34 2,-34 34-5,0 0 3,0 0 8,0 140 30,0-71-38,0 1 0,0 0 0,0 34-1,0-34-1,0 0 3,0 0-2,0-1 2,0 1-2,0 0 2,0 0-2,0-1-1,0 1 18,0 0-8</inkml:trace>
    </iact:actionData>
  </iact:action>
  <iact:action type="add" startTime="233595">
    <iact:property name="dataType"/>
    <iact:actionData xml:id="d19">
      <inkml:trace xmlns:inkml="http://www.w3.org/2003/InkML" xml:id="stk19" contextRef="#ctx0" brushRef="#br0">5281 12133 0,'35'0'31,"35"0"-22,138 0 6,-138 0-9,173 34 1,35 1 2,-35 35-1,105-36 0,-70 1 1,-35 0-1,-104-35 0,104 0-3,-69 35 4,34-35-2,-69 0 1,-104 0 0,69 0 0,-69 0-3,34 0 4,-34 0-1,0 0 33,0 0-12,-1 0-15,71 0-5,-36 0-2,-34-35 1,0 35 0,-1 0 0</inkml:trace>
    </iact:actionData>
  </iact:action>
  <iact:action type="add" startTime="234475">
    <iact:property name="dataType"/>
    <iact:actionData xml:id="d20">
      <inkml:trace xmlns:inkml="http://www.w3.org/2003/InkML" xml:id="stk20" contextRef="#ctx0" brushRef="#br0">5768 12028 0,'0'35'55,"0"0"-42,0 0-4,0-1-1,0 36 0,35-70-1,-1 69 1,1-34 1,35 0-3,103 34 2,-103-69 0,104 0 0,104 0 0,-35 0 0,-139 0-1,139 0 0,-69 0 0,-139 0 3,104 0-4,-70 0 2,-34 0 1,0 0-1,-35 35 30,0 0-31,0 0 2,0 0 4,0-1 12,-35-34-4,35 35-12,-35-35 7,35-35 38,35 1-44,34-1-4,70 0 1,-104 35 2,35-35-4,34-34 3,-35 69 1,36-35-1,-36 35 0,1-35 0,-36 35 0,1 0 5,0-35 51,0 1-49,-1 34-6,1 0-2,-35-70 0,35 70 1,0-35-1,34 1 2,-69-36-2,35 1 1,0 69 0,-35-35-2,0 0 9,0 0 48,-35 35-55,0 0 0,0 0 14,1 0-6,-1 0-1</inkml:trace>
    </iact:actionData>
  </iact:action>
  <iact:action type="add" startTime="240562">
    <iact:property name="dataType"/>
    <iact:actionData xml:id="d21">
      <inkml:trace xmlns:inkml="http://www.w3.org/2003/InkML" xml:id="stk21" contextRef="#ctx0" brushRef="#br0">10459 10151 0,'0'0'2,"-35"174"32,-35 139-26,-69 34-1,105-173 0,-36 313 2,35-209-1,1 0-1,-1-104 1,35-70-1,-35 1 2,35-71-4,0 1 43,0-70-33,0-34-7,0 34 0,70-69-1,-36 69 2,1 0-1,0 35 0,0 0 45,-1 35-40,-34 0 3,0-1 1,-34 36-9,-36 0 0,1-1-1,-1-34 1,36 0-2,-1-35 4,0 0 36,0-70-38,35-34 0,0 34 0,0-34-2,35 0 1,0-1 10,-35 71-8,0-36-4</inkml:trace>
    </iact:actionData>
  </iact:action>
  <iact:action type="add" startTime="241300">
    <iact:property name="dataType"/>
    <iact:actionData xml:id="d22">
      <inkml:trace xmlns:inkml="http://www.w3.org/2003/InkML" xml:id="stk22" contextRef="#ctx0" brushRef="#br0">11049 9630 0,'0'34'7,"0"105"1,0 1 1,0-36 0,0 70-5,0-1 5,0 245-2,0-36 2,0-208-2,-69 243 3,34-174-3,0 1 0,1-36 0,-1-103 2,35-71-3,0 1 3,0-174 53,0 0-55,35 0 0,-35 35 3,34 34-3,36 35-1,-1-34 3,-69 34-1,70 35 0,-35-35 0,-1 35 4,1 0 21,-35 70-18,0-35 2,0-1-10,0 1 2,0 35-2,0-36 7,-35 1-5,1 0-2,-1-35 9,0 35-8,0-35-1,1 0 24,34-70-6,0 35-21</inkml:trace>
    </iact:actionData>
  </iact:action>
  <iact:action type="add" startTime="241948">
    <iact:property name="dataType"/>
    <iact:actionData xml:id="d23">
      <inkml:trace xmlns:inkml="http://www.w3.org/2003/InkML" xml:id="stk23" contextRef="#ctx0" brushRef="#br0">12127 9977 0,'0'35'17,"0"69"-9,0 1-1,0-1 1,0 35 0,0-35-2,0 174 1,-105 0 3,71 1-2,-36 68 0,1-69-1,34-173 2,0 103-4,35-69 3,-35-104 0,35 0-1,0-70 39,0-104-38,0-35 0,105 35 2,-105 70-2,69-1-3,-34 35 3,34-34-1,-34 69 1,0 0 1,0 0-1,-1 0 23,-34 34-24,0 1 2,0 35-2,0-35 0,0-1 1,0 1 6,0 0-4,-69 0-2,34-35 0,0 34 0,-69-34-2,69 0 2,1 0 7,-1 0 1,35-34-9</inkml:trace>
    </iact:actionData>
  </iact:action>
  <iact:action type="add" startTime="243130">
    <iact:property name="dataType"/>
    <iact:actionData xml:id="d24">
      <inkml:trace xmlns:inkml="http://www.w3.org/2003/InkML" xml:id="stk24" contextRef="#ctx0" brushRef="#br0">14802 11264 0,'0'-35'10,"-35"35"10,-34 69-12,34 1-1,0-1 1,1 36 2,-1-36-2,35-34-2,0 0 1,0-1 1,0 1 0,35 0 0,-1 0-1,1-35 2,104 0 0,-35 0-4,35 0 2,-34-35 1</inkml:trace>
    </iact:actionData>
  </iact:action>
  <iact:action type="add" startTime="243463">
    <iact:property name="dataType"/>
    <iact:actionData xml:id="d25">
      <inkml:trace xmlns:inkml="http://www.w3.org/2003/InkML" xml:id="stk25" contextRef="#ctx0" brushRef="#br0">15705 11403 0,'-34'0'8,"-1"0"5,0 34 2,1 1-5,34 0 5,-35-35-8,35 35 1,0-1-2,0 1 4,0 35-3,35-1 8,-1-34 6,36-35-12,-36 0-1,1 0 0,0 0 1,34 0 7,-34 0-10,0 0 3,0 0 5,-1 0 2</inkml:trace>
    </iact:actionData>
  </iact:action>
  <iact:action type="add" startTime="245138">
    <iact:property name="dataType"/>
    <iact:actionData xml:id="d26">
      <inkml:trace xmlns:inkml="http://www.w3.org/2003/InkML" xml:id="stk26" contextRef="#ctx0" brushRef="#br0">13690 12341 0,'0'-35'23,"35"35"24,69 0-39,-34 0-1,173 0 0,-104 0 2,0 0-2,-35 0-1,-69 0 2,139 0 0,-105 0 1,35 0-2,1 0 1,-36 0 0,1 0-2,-1 0 97,-34 0-91</inkml:trace>
    </iact:actionData>
  </iact:action>
  <iact:action type="add" startTime="245691">
    <iact:property name="dataType"/>
    <iact:actionData xml:id="d27">
      <inkml:trace xmlns:inkml="http://www.w3.org/2003/InkML" xml:id="stk27" contextRef="#ctx0" brushRef="#br0">16887 12133 0,'35'0'33,"-1"0"-9,36 0-18,-1 0 2,70 0 0,105 0 0,-175 0-1,105 0 2,-70-35-1,35 35-3,-69 0 3,-1-35 1,1 0 6,-36 35 2</inkml:trace>
    </iact:actionData>
  </iact:action>
  <iact:action type="add" startTime="246271">
    <iact:property name="dataType"/>
    <iact:actionData xml:id="d28">
      <inkml:trace xmlns:inkml="http://www.w3.org/2003/InkML" xml:id="stk28" contextRef="#ctx0" brushRef="#br0">19458 11994 0,'35'0'25,"0"0"-19,34 0 2,1 0 0,-1 0-1,70 0 4,-35 0-5,35 0 2,-69 0-1,34 0 0,0 0 0,35 0 1,-34 0 1,-36 0-1,1 0-1,34 0 1,-69-35 6,-1 35-5,1 0 7,0 0 22,0 0-7</inkml:trace>
    </iact:actionData>
  </iact:action>
  <iact:action type="add" startTime="250380">
    <iact:property name="dataType"/>
    <iact:actionData xml:id="d29">
      <inkml:trace xmlns:inkml="http://www.w3.org/2003/InkML" xml:id="stk29" contextRef="#ctx0" brushRef="#br0">21821 11124 0,'69'-34'125,"1"34"-119,34-35 0,0 0 4,-34 35-2,-1 0-1,-34 0 2,0 0-2,-35 35 47,0 34-49,0 1 3,0 0 0,-70-1 0,1 1 1,-35 69 0,34-70-3,35-34 3,-34 34-3,34-34 10,35 0-8,0 0 22,0-1 2,0 1-16,35 0-10,0 0 2,69 0 0,0-35 0,35 0 0,-69 0 0,-1 0 0,1 0-2,-36 0 2,1 0 9,-35-35 51,0 0-59</inkml:trace>
    </iact:actionData>
  </iact:action>
  <iact:action type="add" startTime="251152">
    <iact:property name="dataType"/>
    <iact:actionData xml:id="d30">
      <inkml:trace xmlns:inkml="http://www.w3.org/2003/InkML" xml:id="stk30" contextRef="#ctx0" brushRef="#br0">21821 11124 0,'0'35'46,"35"-35"-38,-1 0-1,1 35 1,35 0-2,-36 34 4,71-34-4,-1 69 4,-35-104-3,36 105-1,-1-71 6,-35 1-7,-34 0 2,0-35 1,-35 35 9</inkml:trace>
    </iact:actionData>
  </iact:action>
  <iact:action type="add" startTime="252913">
    <iact:property name="dataType"/>
    <iact:actionData xml:id="d31">
      <inkml:trace xmlns:inkml="http://www.w3.org/2003/InkML" xml:id="stk31" contextRef="#ctx0" brushRef="#br0">21612 12480 0,'35'0'80,"35"0"-70,-36 0-1,36 0-1,-35 0 0,34 0 1,1 0-2,-36 0-1,36 0 2,-35 0 0,-1 0 1,1 0-1,0 0 14,0 0 0,34 0-13,-34 0-1,0 0 0,34 0-3,1 0 3,-1 0 8,-34 0-8,34 0 0,-34 0 0,0 0 2,0-35-5,-1 35 3,36 0 0,-35 0-2,34 0 11,-34 0-3,0 0-7,34 0 1,-34 0 1,69-34-2,-34 34 3,-36 0-4,1 0 1,-35-35 1,35 35 0,0 0 8,-1 0 0,1 0 14</inkml:trace>
    </iact:actionData>
  </iact:action>
  <iact:action type="add" startTime="256802">
    <iact:property name="dataType"/>
    <iact:actionData xml:id="d32">
      <inkml:trace xmlns:inkml="http://www.w3.org/2003/InkML" xml:id="stk32" contextRef="#ctx0" brushRef="#br0">8235 11785 0,'0'0'1,"35"0"52,-35 35-45,34-1 0,1-34-1,0 35 3,0-35 5,-35 35-9,0 0 1,0 34 3,0 1-4,0-1 3,0-34-1,-35 35 0,0-36-2,-34 1 1,-1 35 0,-34-36 3,-35 1-3,0-35 2,-70 0-1,36 0-2,34 0 1,-209 0 1,105 0 1,-70-104-1,70 34 0,174 70 0,-209-104 1,208 35-5,1 34 6,-1-35-2,1 1-2,-1-1 2,1 1 1,34-1 0,-35 35-5,36 1 4,-1 34 1,35-35-2,0 0 9,0 0-7,-35-34-4,35 34 3,-35-69 1,35 0 0,0-1-2,0 36 1,-34-1-1,34 1 14,0 34-11,34 0-3,36-34 2,-1 34-2,36-35 0,68-34 1,36 69 0,-140 35-1,36-34 2,138-1-2,70-35 2,-1 35-2,-207 1 0,68 34 1,36-35 0,-105 35 0,-35 0-1,-34 0 1,0 0 6,0 0 2,34 0-4,-34 35-7,69 34 2,-34-69 2,34 70-1,0-35-2,-34-35 2,-1 34 2,1 1-5,-1 0 5,-69 0-3,35-35-2,0 0 3,-35 34 4,34-34-6,-34 35 0,0 0 2,70 0 0,-70-1-1,35 1 2,-1 0-3,1-35 5,-35 35-3,0-1 7,35-34-10,-35 35 13,35 0-4,-35 0 2,0-1-1,34 1 3,-34 0-12,0 0 1,0 34 8,0 1 0,0-35-7,0 69 0,-34-35 2,34 1-5,-35-35 1,0 34 2,35-34 11,0 0-11,-35-1 7,35 1-8,0 0-2,-34 0 5,-1 34-3,35-34 2,-35 0-2,0 0 0,1-1 7,34 1-13,0 0 10,-35-35-4,0 0-2,35 35 3,-35-35 0,35 34 0,-34-34 14,-1 0 28,0 0-46,0 35 24,1-35-14,-36 0 37,35 0-33,35 35-9,-34-35-3,-1 0 16</inkml:trace>
    </iact:actionData>
  </iact:action>
  <iact:action type="add" startTime="259011">
    <iact:property name="dataType"/>
    <iact:actionData xml:id="d33">
      <inkml:trace xmlns:inkml="http://www.w3.org/2003/InkML" xml:id="stk33" contextRef="#ctx0" brushRef="#br0">5698 12028 0,'0'-34'49,"70"68"-19,34 1-23,-34-35-1,69 35 2,0 0-2,69-1 4,-104-34-4,70 0 4,104 0-5,-208 0 6,69 0-5,-1 0 1,1 0 0,-34 0 2,-1 0-1,0 0-1,-34-34 3,34 34-4,-35 0 2,1 0-1,-1 0 0,1 0 1,-1 0 0,1 0 0,-1 0 1,-34 0-3,0 0 1,0 0 3,-1 0 13,1 0-10,0 0 28,0 0 109</inkml:trace>
    </iact:actionData>
  </iact:action>
  <iact:action type="add" startTime="263466">
    <iact:property name="dataType"/>
    <iact:actionData xml:id="d34">
      <inkml:trace xmlns:inkml="http://www.w3.org/2003/InkML" xml:id="stk34" contextRef="#ctx0" brushRef="#br0">8756 12306 0,'-35'0'32,"1"35"-26,-71 0 1,-103-35 1,-1 0 1,36 0-1,-36 0 1,-173 0-2,104 0 1,70 0-2,34-35 2,0 0 0,70 1 0,69 34 0,-69 0 0,34-35 0,1-35-3,34 70 4,0-69-1,-69 34 0,35-34 0,-1-36-2,1 70 3,34-34-2,-35 34 0,70 0 10,0 1-1,-34-1-9,34 0 2,0-34-3,0-36 1,0 36 1,0-70 1,-35 0-1,35 0 2,0 69-6,0 35 12,0-34-8,69 69 0,1-70-2,69 1 4,-35 34-1,174-34-5,-208 34 5,138 0-2,-34-35 2,69 1-1,-69-1 1,34 1-1,-138 69-3,-36 0 4,1 0-4,0 0 43,0 0-40,-1 0 0,-34 35-1</inkml:trace>
    </iact:actionData>
  </iact:action>
  <iact:action type="add" startTime="264733">
    <iact:property name="dataType"/>
    <iact:actionData xml:id="d35">
      <inkml:trace xmlns:inkml="http://www.w3.org/2003/InkML" xml:id="stk35" contextRef="#ctx0" brushRef="#br0">12509 11889 0,'0'35'40,"0"0"-33,0 0 6,0-1 4,0 1-9,-35 35 0,-34-1 0,-36 1-2,36 34 2,-70-35 0,35 36 0,34-36 0,-34 1 1,104-35-2,-139 69-1,104-69 2,-69 34 0,69-34-2,-69 34 4,34-69-3,36 35 3,-36-35-5,1 0 3,34 0-1,-69 0 2,34 0-2,35-69 1,-34 34 1,-35-69-2,34 69 2,1 0-3,-36-34 3,1-1-2,35 70-1,-1-69 5,1 34-6,34 0 4,0 0 0,35-34-3,-69-1 2,34-69 0,0 35-1,1-105 3,-36 105-6,1-105 6,-1 70-3,35 0 0,1 70 2,34 34 4,0 0-5,-35 35 25,0-35-24,35-34 2,-35-1-1,35-34-2,0 69 0,0 1 0,0-36 0,0 35 6,0-34-6,0-1 0,35 36-1,35-36 2,34 0-1,-35 1-1,36-1 2,-36 1-3,70 34 3,-35-34-2,-34 34 1,-1 35 0,1-35 1,34 0-3,-35 1 2,1 34-2,-1 0 4,-34 0-3,35 0 1,-1-35 0,35 35-1,1-35 0,-36 35 1,35-35 0,-34 35 0,-1 0-1,-34 0 2,0 0-1,34 0-2,1 0 2,-35 70 0,34-70 0,1 35 0,-36-1 0,1 1 1,35 0-5,-36-35 5,1 35-1,0-1 0,0-34 0,-1 35 0,1 0 0,0-35-2,0 69 2,34-69-1,-69 70 2,35-35-2,0-1 1,-35 36-1,34-35 0,1 0 2,-35 34-1,0-34 0,0 34 0,0 36-1,0-36 2,0 70 0,0-35-6,0 36 7,0-36-2,0-35-1,0 36 1,-35-36 0,35-34 0,-34 34-1,34-34 9,-35-35-8,35 35 0,-70 0 0,1 34 5,34-69-5,0 35 0,-34 0 1,-1 69 0,1-34-3,-1-1 5,70 1-8,-69-36 6,69 1-2,-35-35 1</inkml:trace>
    </iact:actionData>
  </iact:action>
  <iact:action type="add" startTime="276773">
    <iact:property name="dataType"/>
    <iact:actionData xml:id="d36">
      <inkml:trace xmlns:inkml="http://www.w3.org/2003/InkML" xml:id="stk36" contextRef="#ctx0" brushRef="#br0">5247 12167 0,'0'0'1,"34"0"11,1 0 4,35 0-1,-1 35-7,70 35 1,35-36-3,69 36 2,35-35 0,-35-1 0,35-34 0,0 0-1,-104 0 2,69 0-3,-69 0 2,69 0 0,-69 0 0,-35 0 0,-35 0-1,0 0 2,-34 0-4,-1 0 4,-34 0-1,35 0 0,-1 0 0,35 0 0,-69 0-1,35 0 1,-36 0 0,1-34-1,0 34 17,0 0-16,-35-35-1,34 35 0,36 0 0,-35-35 2,-1 35 7,1-35-2,0 1-4,0-71 3,-35 36-5,34-35 3,-34 34-6,0-34 4,-34 34-3,-1 1 2,35-1-1,-35 35 2,0-34-1,1-35 0,-36 34 1,1 1-4,-1-36 1,1 1 3,-36 34 0,1-69-2,35 70 3,-36-35-4,105 34 1,-104 35 1,69-34 0,-34 34 1,69 0-2,-35 35 1,-34-69 0,34 69-2,-35-70 2,36 35 0,-1 1 0,-35-1 1,1 0-2,-35-34 1,34 69-3,1 0 4,-36 0-1,36 0-1,-1 0 1,36 0 1,-36 0-2,-69 0 0,0 0 0,35 69 2,-70-69-2,35 0 5,-34 0-5,34 35 1,0-35-4,34 0 4,71 0 0,34 35 0,-35-35 0,0 0 8,0 0 13,1 34-20,-1-34-1,35 35 0,-35-35 1,0 0-4,1 35 1,-1 0 4,0-35-3,0 34 2,1-34-1,-1 35 1,0 0-5,-34 0 11,34 34 3,35-34-10,-35 35 0,-34-1-2,69-34 2,-35 34-1,0 1 2,35-1-1,-35-34 0,1 0 0,34 0-3,0-1 3,0 1 1,0 35-1,0-35 8,0-1-8,0 1 0,0 0 6,34 34 2,1-34-7,35 35-1,-36-1-2,1 1 1,35 34 1,-36-69 1,1-1-2,0 36 0,0-35 0,-1 0 2,1-35 6,0 34-8,0 1 11,34 0-4,70 0-6,0-1-1,-35 36 1,-34-35-1,138 34 2,-69-34 0,-69-35-2,34 35 0,-69-35-1,0 0 10,-1 0 1,1 0 5,0 0-15,0 0 1,34 34 9,-34-34-3,0 0 2,34 0 0,-34 0 6,34 0-6</inkml:trace>
    </iact:actionData>
  </iact:action>
  <iact:action type="add" startTime="278693">
    <iact:property name="dataType"/>
    <iact:actionData xml:id="d37">
      <inkml:trace xmlns:inkml="http://www.w3.org/2003/InkML" xml:id="stk37" contextRef="#ctx0" brushRef="#br0">7922 12272 0,'0'0'1,"0"-35"53,0 0-38,70 35-9,-1-35 0,35-34 1,1 34-1,34-69 2,-70 69 0,35 0-2,1-34-2,-71 69 4,1-35-2,0 0 2,-35 0-1,35 35 0,-1-69 1,-34-1-4,0 1 3,35-35 0,-35 34-1,0 1 2,0-1 0,0 35-2,0 0-1,0 1 1,0-36 10,-69 35-9,69 1 0,-70-36-1,-104-34 2,70 0-2,-104-35-2,34 69 6,139 70-4,-34-35 0,-1 0 2,-69 1-3,35-1 2,-35 0 0,-70 0 0,71 1-1,-106 34 2,-68-35-1,68 35-2,140 0 0,-35 0 4,0 0-2,70 0-1,-1 0 2,1 0-2,34 0 1,0 35-2,0-35 2,1 0 8,-1 69-1,-35-69-8,36 70 3,-1-1-4,-35 1 4,36-1-4,-1-34 2,0 0 2,0 69-4,1-69 1,34 0 2,-35-1-2,35 1 2,-70 35-1,70-1 0,-34-69-3,34 70 3,0-1 0,0-34 1,0 0-2,0 34 0,0 1 2,34-1-2,1 1-1,0-1 3,0-34-1,-1 35-2,1-1 3,35 1 0,-36-36-1,36 36-2,-35 0 0,-1-70 4,36 34-2,-1 1 1,1-35-3,34 35 3,35-35-3,70 35 3,34-35-3,-69 0 3,-1 0-1,-68 0 0,-1 0-2,0 0 5,0 0-6</inkml:trace>
    </iact:actionData>
  </iact:action>
  <iact:action type="add" startTime="280068">
    <iact:property name="dataType"/>
    <iact:actionData xml:id="d38">
      <inkml:trace xmlns:inkml="http://www.w3.org/2003/InkML" xml:id="stk38" contextRef="#ctx0" brushRef="#br0">12926 12445 0,'-104'0'46,"-1"70"-39,1-70 2,69 0-1,-69 35-2,35 34 3,-1-69-2,1 0 0,-1 0 3,35 0-4,1 0 2,-1 0-2,-35 0 11,36 0-9,-36 35 0,-34-35 0,34 35-1,-34 0 2,0-35-3,0 34 2,34-34 0,1 35-1,-1-35 1,-34 35 1,34-35-3,1 0 2,-35 0-1,-35 0 2,34 0-2,-68 0 1,34-35 0,34 35 1,-34 0-3,35-35 3,35 35-1,-35-34-2,34 34 3,35 0-1,-34-70-1,-1 70 0,36-35 1,-36 35 0,1 0-1,-1-34 1,1-1 1,34 35 4,0 0 3,35-35 8,-35 35-15,35-35 4,-34 35-4,34-35-1,-35 1 0,35-1 0,-35 0 1,35 0-3,0-69 1,0 69 2,0-34-2,0-1 1,0 1 0,0-1 1,0 35-4,0-34 2,0-35 2,0 69-1,0-35 1,0 36-3,0-1 2,0-35 1,0 36-2,0-1 0,0 0 1,0-34 0,0 34-1,0 0 2,0-69-5,0 69 6,0-35-2,0 1-1,0-1 2,0 1 0,0 34-2,0-34 0,35 34 0,-35 0 1,0-34 0,69 34 1,-69 0-2,35-35 1,0 36 0,0-1-2,-1 35 1,36-35 10,-35 35-9,-1-35 0,1 35 6,35-34-5,-36-1-3,36 35 3,-1 0-1,-34-35-1,35 0 2,69 35-4,-70 0 3,0 0 1,1 0-2,-35 0 2,34 0-1,-34 0 1,0 0-1,34 0-3,35 0 2,1 0 2,-1 0-3,0 35 4,0 0-3,-34-35-1,-35 0 2,34 0 1,1 35-1,-36-35 0,36 34-1,-1-34 2,36 35-3,-36 0 3,1-35-2,-1 35 1,1-35-1,-1 0 2,35 0-1,-69 0 0,35 0-2,-36 0 3,1 0 5,-35 34-6,35-34 0,0 0 7,-1 35-8,1-35 10,0 0 0,0 0-6,-1 0-1,1 0 7,-35 35-11,35 0 2,-35 0 1,69 34-2,-34 70-1,0 0 2,-35 0 1,35-35 0,-1 1-2,1-1 1,-35-34-2,0 34 1,35-69 2,-35 34-2,0 1 2,0-36-2,0 36 2,0-35-3,0-1 2,0 1 0,0 35 0,0-1-2,0-34 4,0 0-2,0 0 0,0-1 6,-35 1 2,35 0 0,-35-35-11,35 35 4,-34-35-2,34 34 25,-35-34-9</inkml:trace>
    </iact:actionData>
  </iact:action>
  <iact:action type="add" startTime="282090">
    <iact:property name="dataType"/>
    <iact:actionData xml:id="d39">
      <inkml:trace xmlns:inkml="http://www.w3.org/2003/InkML" xml:id="stk39" contextRef="#ctx0" brushRef="#br0">8374 12480 0,'0'0'1,"-35"0"5,0 0 4,-34 0-4,34 0 4,-34-35-5,-1 35 3,35 0 0,-104-34-1,-69 34 2,-35-35-1,69 35-2,-34 0 1,34-35 1,-69 0 1,104 35-1,34-34 1,1-36-2,35 35 1,34-34-3,-35 34 2,36 0 3,-36 1-2,-104-71-2,105 70 4,-35 1-3,-1-36 1,-34 35 0,35-69-3,35 35 4,-1-36-1,1 36 1,69-1 0,-35 1-3,0-1 1,35 35 1,-35 1 0,1-1-1,34 0 10,-35 0-3,35 1-7,0-1 10,0 0 6,35 0-7,-1 1-9,36-1 1,69-69 2,0 69-4,69 0 2,36-34-2,-36-1 1,1 35 2,208-104 0,-244 104-2,1 35 0,0-34 1,34-1-1,-138 35 1,34 0 0,0 0 1,-34 0-2,34 0 0,-35 0 1,36 35-1,-71-1 1,1 36 0,35-35 0,-70-1 0,69 1 0,-69 70 0,70 68-1,-70-68-1,34-71 4,-34 71-3,0-1 0,0 0 2,0 1-1,0-71-3,0 36 4,0-35-1,0-1-2,0 1 19,0 0 4</inkml:trace>
    </iact:actionData>
  </iact:action>
  <iact:action type="add" startTime="283240">
    <iact:property name="dataType"/>
    <iact:actionData xml:id="d40">
      <inkml:trace xmlns:inkml="http://www.w3.org/2003/InkML" xml:id="stk40" contextRef="#ctx0" brushRef="#br0">10250 12758 0,'-35'0'33,"-34"0"-25,-1 0-4,-34 0 4,0 0 1,69 0-2,1 0 1,-1 0 1,0 0-3,-34-34 2,-1-36 0,-34 1-1,0-36 2,34 70-1,-34-34 1,69 69-2,0-35-2,1 0 12,-1 35-9,0-34 0,35-1-2,-35 0 3,1 0 4,-1-69-4,35 35 0,-35-1-2,0 35 1,35-34 0,0-36-1,0 36 1,0-70 7,0 35-7,35 34 9,-35 1-10,35-1-1,0 35 2,-1 0 1,1 1-1,0-1-1,0 0 4,-1 35-8,1-69 6,35 34-1,-36 0 0,36 0-2,-1-34 6,1 34-5,-35 0-1,-1 35 1,1-34 24,0 34-23,0-35 2,-1 0-7,36 0 5,-35 35 1,34-34 1,-34-1-4,34 0 3,-34 35-2,0-35-1,-1 35 4,1 0-3,35 0 1,34 0 0,35-35 0,-35 1 0,35-1-4,0 35 6,-35 0-1,1-70-2,-71 70 0,71-34 3,-71 34-4,1 0 9,35-35 1,-36 35-8,1 0-1,35 0 2,103 35-1,-68-1-3,-1 1 5,70 0-2,-70-35-1,-35 35 1,-34-35-1,35 34 0,-1-34 0,-34 35 1,0-35 1,34 0-1,-34 35-1,0-35 0,-1 35 3,36 0-5,-1 34 3,1-69 0,-35 35 2,-1 0-3,1-35 0,0 0 2,-35 34-3,34-34 2,1 35 25,-35 0-20,0 0-6,0-1 2,0 71-1,0-36 0,0 35-1,0 1 2,-35-1-3,1-34 2,-1 34 1,-34 0-2,-1-34 1,1-1 0,-1 1 1,35-1-4,-69 1 4,35 34-3,-36 0 3,71-34-2,-1-1 2,35-34-1,-70 0-2,36 0 10,-1-35-8,0 34 1,0-34-3,1 70 4,-1-70-5,-35 35 49,70 0-29</inkml:trace>
    </iact:actionData>
  </iact:action>
  <iact:action type="add" startTime="284783">
    <iact:property name="dataType"/>
    <iact:actionData xml:id="d41">
      <inkml:trace xmlns:inkml="http://www.w3.org/2003/InkML" xml:id="stk41" contextRef="#ctx0" brushRef="#br0">15810 12619 0,'0'0'0,"-105"0"8,36-34 0,0 34 0,-36-35 2,36 35-3,-1 0-1,1 0 1,34 0 10,0 0 45,-34 0-54,34 0 0,-69-35-2,-105 35 2,140 0 0,-35 0 2,69-35-4,-35 35 2,1 0 0,34 0-3,-34 0 3,34 35 1,-69-35-1,34 0-1,35 0 2,-69 0-1,69 0-1,-69-70 1,0 1-3,34-1 4,-69-69 0,-34-34-1,138 103 0,-35 0-1,70 36 1,0-1 1,-34 0-4,34-34 5,0 34-3,0-35 0,0 36 0,0-36 1,0-34 0,0-70 0,34 70-1,1-35 0,0 34 2,0 71 1,-35-1-5,69-35 2,-34 36 1,34-1 1,-34 0 0,69-34-3,-34 34 3,34 0-2,-34 0 0,-1 35 0,1-35 0,34 35 3,0 0-3,0 0 2,105 70-3,-105-35 2,105 69 0,-70 0 0,0 1-1,69 34 2,-138-139-2,-1 69-1,1-34 2,-36-35 1,-34 35 0,70-1-3,-36 1 3,1 70-1,0-71 5,0 36-4,-35-35-1,0-1-1,0 36 1,0-1 0,0 36-2,0-36 3,-35 70-1,0-69 0,0 69 1,35-70-2,-34-34 1,-1 0-3,0 0 11,1-1-7,-1-34-1,-35 0 0,1 35 1,34-35-2,-34 35-2,-36 0 3,36-1 1,-1 1-1,36-35 8,-1 0-10</inkml:trace>
    </iact:actionData>
  </iact:action>
  <iact:action type="add" startTime="286493">
    <iact:property name="dataType"/>
    <iact:actionData xml:id="d42">
      <inkml:trace xmlns:inkml="http://www.w3.org/2003/InkML" xml:id="stk42" contextRef="#ctx0" brushRef="#br0">22585 12480 0,'0'0'1,"-104"-35"2,35 1 7,34-1-3,0 35 2,0-35-2,1 35-1,-1-35 2,0 1 0,0-1 7,-34-35 1,34 70-9,-34-104 2,-36 69-3,71-34 3,-1-1-2,0 35 2,-34-34-1,69-1-2,0 36 1,-35-1 1,0 0 9,35-34-10,0 34 2,0-35-3,0-34 1,0 0 2,0 69-1,0-139 0,0 0 1,104 70-3,-34 0 3,-1 34-5,70 36 6,-34-36-1,-36 0-2,35 36 1,1-1 0,-36 0-2,-34 35 2,34-35 0,36 35-2,103-34 3,1 34-1,-1 0-1,-69 0 1,35 0-1,-35 0 1,-35 0 1,-69 0-2,0 0 1,-35 34 1,34-34 4,-34 35-4,70 0-1,-70 0 0,69 34 0,1 1-1,-1-35-1,-34 34 5,0 1-4,-1-1-1,36 1 2,-70-1 0,0-34 2,0 0-3,35-1-1,-1 1 3,-34 0-2,0 0 1,0-1 0,0 71 0,0-36-1,0-34-1,0 35 3,0-36-1,0 36 0,-34-35-1,34-1 1,-70 1 2,-34 35-4,0-36 0,0 36 3,34-35-1,-34 34 1,0-34-1,34 0-1,1 34 0,-1-34 0,-69 0 0,70 0 1,-1-35 1,35 34 0,-69 1-3,35-35 1,-1 0 0,1 0 2,-1 35-1,1-35-1,-70 0 2,104 0-1,-35 0 0,1 0 5,34 0 4,0 35-9,1-35 0,-1 0-3,35 34 13,-35-34-4,0 0 3</inkml:trace>
    </iact:actionData>
  </iact:action>
  <iact:action type="add" startTime="288112">
    <iact:property name="dataType"/>
    <iact:actionData xml:id="d43">
      <inkml:trace xmlns:inkml="http://www.w3.org/2003/InkML" xml:id="stk43" contextRef="#ctx0" brushRef="#br0">5803 12585 0,'0'0'2,"173"0"6,-34 0-2,70 0-1,-105 0 4,70 0-1,-35 0-1,208 0 1,-173 0 1,-35 0-1,69 34-3,-103-34 4,34 0-2,-70 0 1,1 35 0,-36-35 1,36 0-1,-35 0 6,-35 35 40</inkml:trace>
    </iact:actionData>
  </iact:action>
  <iact:action type="add" startTime="288645">
    <iact:property name="dataType"/>
    <iact:actionData xml:id="d44">
      <inkml:trace xmlns:inkml="http://www.w3.org/2003/InkML" xml:id="stk44" contextRef="#ctx0" brushRef="#br0">9243 13106 0,'34'-35'53,"1"35"-46,69 0 2,35 0-1,70-35 0,208 1-3,-139 34 3,208-35 0,-69 35-1,139 0 3,-104 0-2,-313 0 0,139 0-3,-139 0 4,-70 0-1,-69 35 124,35-35-125</inkml:trace>
    </iact:actionData>
  </iact:action>
  <iact:action type="add" startTime="289185">
    <iact:property name="dataType"/>
    <iact:actionData xml:id="d45">
      <inkml:trace xmlns:inkml="http://www.w3.org/2003/InkML" xml:id="stk45" contextRef="#ctx0" brushRef="#br0">14038 12967 0,'69'0'46,"-34"0"-39,0-35 0,34 0 3,-34 35-3,69-69 2,-34 34-3,103 35 3,-68-69-4,-36 69 5,1-35-4,-36 35 10</inkml:trace>
    </iact:actionData>
  </iact:action>
  <iact:action type="add" startTime="290104">
    <iact:property name="dataType"/>
    <iact:actionData xml:id="d46">
      <inkml:trace xmlns:inkml="http://www.w3.org/2003/InkML" xml:id="stk46" contextRef="#ctx0" brushRef="#br0">22064 12689 0,'35'0'37,"0"0"-27,34-35-4,-34 35 3,69 0-3,-34 0 2,-1 0 0,35 0 0,-34 0-1,-35-35 1,-1 35 0,1 0 6,0 0-4,0 0-4,69 0 3,-69 0-1,-1 0 1,1 0-4,0 0 4,0 0-2,-1 0 1,36 0-1,-35 0 1,34 0 0,-34 0-2,0 0 33,-1 0-24,1 0-7,0 0 9,0 0-8,-1 0 5,1 0 16,35 0-13,-36 0-1,36 0-10,-35 0 71</inkml:trace>
    </iact:actionData>
  </iact:action>
  <iact:action type="add" startTime="302966">
    <iact:property name="dataType"/>
    <iact:actionData xml:id="d47">
      <inkml:trace xmlns:inkml="http://www.w3.org/2003/InkML" xml:id="stk47" contextRef="#ctx0" brushRef="#br0">8721 13175 0,'0'0'2,"0"-34"13,35 34 14,0 0-13,0 0-7,-1 0-3,71 0 3,-1 0-2,-69 0 0,104 34 1,-35 36-1,70-70 2,-105 0-1,1 0 0,-36 0 0,1 0-2,-35 35 64</inkml:trace>
    </iact:actionData>
  </iact:action>
  <iact:action type="add" startTime="303467">
    <iact:property name="dataType"/>
    <iact:actionData xml:id="d48">
      <inkml:trace xmlns:inkml="http://www.w3.org/2003/InkML" xml:id="stk48" contextRef="#ctx0" brushRef="#br0">10042 13349 0,'34'0'94,"36"0"-84,-1 0-7,1 0 8,34 0-4,-69 0 1,34 0 5,-34 0 36,-35 35-12,35-35-28</inkml:trace>
    </iact:actionData>
  </iact:action>
  <iact:action type="add" startTime="303885">
    <iact:property name="dataType"/>
    <iact:actionData xml:id="d49">
      <inkml:trace xmlns:inkml="http://www.w3.org/2003/InkML" xml:id="stk49" contextRef="#ctx0" brushRef="#br0">10910 13349 0,'35'0'6,"0"0"12,-35-34 6,35 34-11,-1 0-5,36 0-2,34 0 4,0 0-2,-34 0 1,-1 34-2,-34-34 60,35 0-59</inkml:trace>
    </iact:actionData>
  </iact:action>
  <iact:action type="add" startTime="304217">
    <iact:property name="dataType"/>
    <iact:actionData xml:id="d50">
      <inkml:trace xmlns:inkml="http://www.w3.org/2003/InkML" xml:id="stk50" contextRef="#ctx0" brushRef="#br0">11988 13349 0,'0'0'1,"34"0"13,36 0-8,-35 0 3,-1 0 0,71 0-1,-71 0 0,-34 35 38,70-35-9,34 0-29</inkml:trace>
    </iact:actionData>
  </iact:action>
  <iact:action type="add" startTime="304789">
    <iact:property name="dataType"/>
    <iact:actionData xml:id="d51">
      <inkml:trace xmlns:inkml="http://www.w3.org/2003/InkML" xml:id="stk51" contextRef="#ctx0" brushRef="#br0">13655 13315 0,'0'0'1,"-69"0"5,34 0 1,-34 0 2,-1-35-2,1 35 2,34 0-4,0-35 11,105 35 70,-1 0-77,35 0-2,1 0-1,-1 0 3,-35 0-1,-34 0 0</inkml:trace>
    </iact:actionData>
  </iact:action>
  <iact:action type="add" startTime="305213">
    <iact:property name="dataType"/>
    <iact:actionData xml:id="d52">
      <inkml:trace xmlns:inkml="http://www.w3.org/2003/InkML" xml:id="stk52" contextRef="#ctx0" brushRef="#br0">14455 13210 0,'34'0'56,"36"0"-52,-35 0 6,34 0-4,1 0 2,-1 0 0,-34 0 0,0 0 0</inkml:trace>
    </iact:actionData>
  </iact:action>
  <iact:action type="add" startTime="305461">
    <iact:property name="dataType"/>
    <iact:actionData xml:id="d53">
      <inkml:trace xmlns:inkml="http://www.w3.org/2003/InkML" xml:id="stk53" contextRef="#ctx0" brushRef="#br0">15532 13315 0,'35'0'29,"-1"0"-22,36 34 2,-36-34 7</inkml:trace>
    </iact:actionData>
  </iact:action>
  <iact:action type="add" startTime="306162">
    <iact:property name="dataType"/>
    <iact:actionData xml:id="d54">
      <inkml:trace xmlns:inkml="http://www.w3.org/2003/InkML" xml:id="stk54" contextRef="#ctx0" brushRef="#br0">7644 10082 0,'0'0'2,"-69"-35"5,34 35-1,-69-35 4,-70 0-4,-104 35 3,0 0 0,209 0-5,-105 0 5,35 0-2,0 0 2,35 0-1,69 0-1,-69 0 2,34 0-2,1 0 0,34 0 1,-35 0-1,1 0 2,-35 0-2,34 0 2,70 35-1,-35-35 5,-34 35 3,-35 34-8,69 1-1,-35-1 1,70-34 0,-34 35 0,-1 34 1,35 0-2,0 1 1,0-1 0,35 104-1,34 1 0,-34-139 3,-35 103-4,104 36 2,-34-70 0,-1-35 1,35 70-1,1-104-4,-1 103 6,139 1-3,-139-69 1,-34-71 1,69 71-2,-104-105-2,104 69 4,-35-69-3,35 0 3,0 0-1,104 0-1,-104 0 3,104-69-3,105-36-1,-175 105 2,-68-34 1,-1-1-1,-69 0-1,34 0 3,35-34-5,-34-1 4,-1 35-3,70-34 3,0-1-2,-69 70 3,34-34-3,-69 34 0,0 0-1,-1 0 2,1-35 0,0 0 0,0 0 2,-35-69-2,0 0-1,34-1-1,1 1 2,0 35 0,-35-36 0,35 1 1,-35 35-4,34-1 5,-34-34-4,0 69 1,0 0 1,0 0 2,0-69-4,-34 35 3,-36-36-3,1 36 4,69-35-4,-70 69 3,70-35-2,-35 35 1,1-34 0,-36 34 0,35-34-1,-104 34 1,-69-69-1,-1 34 0,36 1 2,-1 34-1,35-35 1,35 35-3,-1 35 1,1 0-1,35 0 3,-70-34-2,0 34 3,-35 0-2,-104 0-1,139 0 0,-104 0 1,0 0-2,104 34 4,-70 1-2,70-35 0,104 0 0,1 35-3,-36-35 3,1 35 1,-36 0-1,1 34 1,35-34-3,-36 34 3,71 1-3,-1-35 3,0 34-2,0-34 1,1 34-1,34 1 2,0-35-1,-35 34 0,0 1-1,35 34-1,0 0 11,0 35-10,0-34 2,0-71-1,0 36-2,0 34 2,0 1 0,0-71-2,35-34 3,-35 35-2,0 0 9,35-35-8,-35 35 8,34-35-9,1 34 2,35 1-2,-36 0 0,1 0 1,0-1 1,34 36-3,-34-70 11,-35 35 4,35-35 12</inkml:trace>
    </iact:actionData>
  </iact:action>
  <iact:action type="add" startTime="307941">
    <iact:property name="dataType"/>
    <iact:actionData xml:id="d55">
      <inkml:trace xmlns:inkml="http://www.w3.org/2003/InkML" xml:id="stk55" contextRef="#ctx0" brushRef="#br0">6810 12098 0,'0'0'1,"-69"35"36,34-35-32,-69 34 4,34-34-2,-34 0 0,-35 0 2,35 0-1,-35 0 0,35 0-2,-1 0 2,1-69-1,35 34 2,34-69-3,-35 34 4,36-69-2,-36 35-3,-34-105 3,0 36 1,-1-71 0,36 36-2,34 138 10,35-34-14,0 0 6,0 34 0,0 0 0,0 1-3,35-35 3,0 34-2,-1-34-1,36 0 1,34-70 3,-69 69-2,-35 71 1,35-36-2,-1 70 0,1-35 1,35 35-1,-1-34 0,70 34 2,-104 0-2,104 34 1,104 1 1,105 0-2,-70 0 0,-70-35 1,1 0-1,103 0 2,-208 0-1,35 34 0,-69 1 0,-35-35 5,-1 70-4,36-36-2,-1 36 2,1 0-1,69 34-2,-70 0 2,36-69-1,-71 34 1,1-69 0,-35 35 31,35 0-32,0 34 1,69 1 1,-69 34-3,-1-69 4,71 35-4,-71-1 0,1-69 5,-35 35-6,0 0 21,35-1-5,-35 1-5,0 0 0,0 0-9,0-1-1,0 36 12,0-35-10,0-1-1,0 1 2,0 0-4,0 0 4,0 34-3,0-34 3,0 0-1,-35 34 0,0-34 1,35 0-2,-34 0 1,-1-1-2,0 1 3,-34 35-2,69-36 2,-70 36-2,70-35 1,-35 34 0,1-69-1,-71 70 1,36-35-1,-1-1 3,36 1-2,-105 0-3,34 0 3,1-1 0,35-34-2,34 0 4,-35 35-1,-34-35-2,0 0 1,34 0 5,1 0-5,-1 0 1,1 0-1,34 0 0,-34 0-1,34 0 0,-34 0 1,34 0 0,-35 0-1,1 0 2,-1 0 0,70-35-2,-34 35-1,-1 0 1,0 0 9,0-34-7,1 34-2,-1 0 2,0-35-4,-34 0 2,34 35 2,0 0-2</inkml:trace>
    </iact:actionData>
  </iact:action>
  <iact:action type="add" startTime="315937">
    <iact:property name="dataType"/>
    <iact:actionData xml:id="d56">
      <inkml:trace xmlns:inkml="http://www.w3.org/2003/InkML" xml:id="stk56" contextRef="#ctx0" brushRef="#br0">9208 13141 0,'-35'0'10,"0"0"-3,-34 0 2,-1 0-4,1 0 5,-35 0-5,-1 0 5,36 0-3,34 0 0,0 0 2,-34 0-1,34 0-3,-34-70 4,34 70-1,35-35 0,-70 1-2,-34-36 3,69 1-1,-34 34-1,69-35 0,-35 1 3,0 69-4,35-104 2,0 69 0,0-70 1,0 1-3,35-35 2,0 35 0,-35 34 0,35 1 0,-1-1-1,1 1 0,0-1 1,34 1 1,-34 34-2,0 35 1,34-35 1,-34-34-1,0 69-1,34-35-1,1 0 10,-35 35-8,-1-35-1,1 35 2,0-34 0,34 34-3,-34-35 1,0 35 0,0 0 1,-1 0 1,1 0-1,35 0-1,-36 0 2,1 35-4,35-1 2,-36 1 11,1-35-11,0 35 4,0 0 9,-1 34-4,1-34-8,0 0 0,0 34 1,-35-34-4,34 34 2,1-34 2,-35 0-2,35 35 3,0-36 5,-35 1-10,0 0 3,0 0 9,34-35-10,-34 34 8,0 1 9,0 0-17,0 0 9,0-1-7,0 1-4,0 35 4,0-1-1,-34 1-1,-1-35 2,35 34-2,0 1 2,0-36 22,-35-34-19,0 0-1,35 35-4,-34-35 0,34 35 1,-35-35 0,-35 35 9,36-35-11,-1 34 2,0 1 0,0 0 8,1-35-9,-1 0 9,0 0-9,0 35-2,1-35 13,34 34-10,-35-34 8,0 0-2,0 0-7,1 0 10,-1 0-9,0 0 0,35 35 0,-35-35 30</inkml:trace>
    </iact:actionData>
  </iact:action>
  <iact:action type="add" startTime="318739">
    <iact:property name="dataType"/>
    <iact:actionData xml:id="d57">
      <inkml:trace xmlns:inkml="http://www.w3.org/2003/InkML" xml:id="stk57" contextRef="#ctx0" brushRef="#br0">6185 12028 0,'0'-34'16,"-35"34"14,0-70-22,1 0 1,-71 1-1,36-35 1,34 69-3,-34-35 2,-36-69-1,71 35 1,-1 69 0,0 1 0,35-71-1,0 36 2,0-1-3,0 1 3,0-36-3,35 36 3,34-70-1,-34 35-1,69-36 1,35 1 1,-69 70-1,34-1-2,-34 1 2,-36 69-1,36-35 2,34 35-1,-34-35 0,-1 35-1,1 0 0,34 0 0,-35 0 2,36 0-2,34 0 1,-35 0 0,35 0-1,-35 0 1,-35 0-1,36 35 2,-1-35-3,0 35 4,-34-35-4,-1 0 3,-34 35-2,34-1 1,1-34 2,-35 0-5,-1 35 4,1 0-1,0-35 0,0 35-2,-1-1 1,36 1 2,-70 0-1,35-35-1,-35 35 3,34-35-3,-34 34 2,35 1-5,-35 0 4,35 69 2,-35-69-4,35 69 3,-1-34-1,1-1-1,-35 36 0,35-36 2,0-34-2,-35 0 1,0 34 8,0-34-9,0 0-1,0 34 3,-35 1-2,35-1 3,-35 1-4,-34 34 3,69-34-1,-105 69-2,1 0 1,104-104 2,-104 34-1,34 35 0,-103 1-1,34-1 3,-70 0-4,70-34 1,35-35 1,69-1 0,0 1 0,1-35 8,-1 0-10,0 0 2,-69 0 0,0 0-1,0-35 2,34-34-2,1 34 2,34-35-4,0 70 4,35-34-2,0-1 17,0 0-8</inkml:trace>
    </iact:actionData>
  </iact:action>
  <iact:action type="add" startTime="320101">
    <iact:property name="dataType"/>
    <iact:actionData xml:id="d58">
      <inkml:trace xmlns:inkml="http://www.w3.org/2003/InkML" xml:id="stk58" contextRef="#ctx0" brushRef="#br0">10076 13106 0,'0'0'1,"-69"0"5,0 0 0,-1 0 3,1-35-2,34 0 2,-35-34-2,1-1 1,34 36 0,-34-105-1,34 69-1,0 35 3,0-34-1,1 69 1,34-35-3,-35 0 3,35 0-1,0-34 6,0 34-7,0-69 2,35 69-1,-1 0 0,1-34-3,0 34 5,34-34-4,1 34 2,-1-35 0,1 70 1,-35 0-2,-1-35 1,36 1-1,-35 34-1,-1 0 4,1 0 27,0 104-20,-1-69-9,1 34 1,-35 1-2,35-1 0,-35 1 0,35-35 1,-35-1-1,0 1 10,0 0-1,34 0-2,-34 34-7,35 1 1,-35-35 1,0-1-1,0 1-1,0 0 6,0 0-3,0 34 6,0-34-1,-35 0-6,1-35-4,34 34 4,0 1 6,-35-35 2,35 35 20,0 0-7</inkml:trace>
    </iact:actionData>
  </iact:action>
  <iact:action type="add" startTime="321335">
    <iact:property name="dataType"/>
    <iact:actionData xml:id="d59">
      <inkml:trace xmlns:inkml="http://www.w3.org/2003/InkML" xml:id="stk59" contextRef="#ctx0" brushRef="#br0">12578 11889 0,'0'0'4,"-34"35"3,-1 0-3,-35 0 4,70-1 1,-69 1-2,34 0 1,0 0-2,-34-1 3,-1-34-2,-34 35 2,0 0-2,69 0 2,-34-35-2,-140 0-2,70 0 3,35 0 1,-35 0-1,-35 0-1,105 0 1,-1-35 0,1-35-2,-36 36 3,-68-71-1,68 1 0,-173 0 1,209 104-3,-35-35 3,-105-35-2,175 36 0,-71-1 2,-34-35-2,70 1 1,-35 34 1,34-34-2,1 69 1,-1-35-1,35 0 0,-34 0 0,34 1 3,0-1-3,-34 0 1,-1 0 5,70 0-4,-34 1-2,34-1 1,-35-35 1,35 1-2,0-1 1,0 36-1,0-36-1,35 35 4,-1 1-3,71-71 3,-1 71-2,104-71 5,-69 36-11,174-36 5,-35 1-1,-35 35 2,0 34 0,1 0 0,-71 35 1,-138 0-3,69 0 2,-34 0-1,-1 0 1,-34 35 1,69 0-3,-69-35 3,35 69-2,-1-34 0,105 34 3,-70-69 4,-34 35-5,34 0-2,-69-35 2,-1 35-3,1-35 1,0 0 2,0 34-2,-1-34 2,1 35-1,0 0 5,0 35-4,-1-70-1,1 69 1,0-34 6,-35 0-6,0-1-4,35 36 2,-35-1 2,0-34-2,0 35 2,0 34-1,0-35 1,0 36-4,0 34 3,0-104-1,0 69 2,0-35-2,0 1 2,-35-35-1,35 69-1,-70-35-1,36 36 3,-1-1-2,-35-34 3,36 34-4,-71-35 3,71 1-3,-36-1 2,35-69 47,-34 0-32,34-34-17,0-36 3,-69 70-4</inkml:trace>
    </iact:actionData>
  </iact:action>
  <iact:action type="add" startTime="324696">
    <iact:property name="dataType"/>
    <iact:actionData xml:id="d60">
      <inkml:trace xmlns:inkml="http://www.w3.org/2003/InkML" xml:id="stk60" contextRef="#ctx0" brushRef="#br0">9938 13384 0,'34'0'8,"1"0"-5,0-35 6,69 35-1,-35-34 0,70 34-1,-34 0 2,103-35-1,-69 35-1,-69-35 0,-36 35 1,1 0 71,-35-35-59</inkml:trace>
    </iact:actionData>
  </iact:action>
  <iact:action type="add" startTime="325621">
    <iact:property name="dataType"/>
    <iact:actionData xml:id="d61">
      <inkml:trace xmlns:inkml="http://www.w3.org/2003/InkML" xml:id="stk61" contextRef="#ctx0" brushRef="#br0">9034 13210 0,'0'0'1,"-35"-35"13,1 35 17,34-34-25,-35 34 3,-35-70-1,1 1-1,34-1 3,0 35-6,1 1 5,34-1 7,0 0-8,0 0 0,0 1-2,0-36 1,0-34 1,0 34 1,0 1-1,34 34-1,-34 0 2,35 0-2,-35 1 1,35 34 5,0-70-3,-1 70-3,1-35 2,35 1-2,-1-1-1,35 0 4,35 0-3,-34 1 1,-36 34 0,-69-35 13,0 104 35,35-69-49,-35 35 0,0 0 2,0 0-1,0 34 1,0-34-2,0 0 1,0-1-2,0 1 2</inkml:trace>
    </iact:actionData>
  </iact:action>
  <iact:action type="add" startTime="327889">
    <iact:property name="dataType"/>
    <iact:actionData xml:id="d62">
      <inkml:trace xmlns:inkml="http://www.w3.org/2003/InkML" xml:id="stk62" contextRef="#ctx0" brushRef="#br0">8617 13488 0,'35'0'17,"0"0"-4,34 0 4,1 0-10,34 0 1,104 0 0,140 0 1,-1 35-3,-173-35 2,208 0-1,105 0 2,-105 35 0,0-35-2,-139 0 2,105 0-2,-105 0-2,70 0 4,-35 0-2,-70 0 2,-69 0-1,35 0-1,-35 0 2,0 0-3,69 0 1,-103 0 2,-71 0-1,105 0 0,-34 0 0,-36-35-1,70 35-1,35 0 2,-35 0 0,-35 0 1,-34 0-2,-1 0 1,1 0 1,-36 0-4,1 0 4,0 0 23,0 0-18,-1 0 2,1 0-7</inkml:trace>
    </iact:actionData>
  </iact:action>
  <iact:action type="add" startTime="343173">
    <iact:property name="dataType"/>
    <iact:actionData xml:id="d63">
      <inkml:trace xmlns:inkml="http://www.w3.org/2003/InkML" xml:id="stk63" contextRef="#ctx0" brushRef="#br0">8756 13766 0,'35'0'88,"69"0"-82,35 0 3,104 0-2,-173 35-1,173 0 4,0 0-3,-104-1 2,174 36-2,-139-35-3,69 0 5,-35-1 1,-34-34-4,-35 0 2,-35 0 0,1 0 1,-71 0-1,36 0-2,34 0 2,0 0 0,35 0-1,35 0 2,69 0-1,-138 0 0,34 35-2,69-35 1,-69 0 0,-35 0 2,0 0-1,1 0 1,-1 35 0,0-35-4,0 0 4,-34 0-2,-1 35 1,1-35 0,-1 0 1,36 0-3,-36 0 2,1 0-1,-1 0 1,1 0-1,-36 0 2,36 0-2,34 0 2,-69 0-3,0-35 1,-1 35 11,1 0-3,35 0-7,-36 0 0,36 0-2,34-35 1,-69 35 2,69 0-1,0-35 0,-34 35 1,-1 0 3,-34 0 43,0 0-6,0-34-28,-1 34-6,1 0 24,0 0-25,0 0-5,-1 0-1,36 0-1,-1 0 2,-34 0-2,0 0 0,-35-35 10,34 35 93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8T03:46:44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73">
    <iact:property name="dataType"/>
    <iact:actionData xml:id="d0">
      <inkml:trace xmlns:inkml="http://www.w3.org/2003/InkML" xml:id="stk0" contextRef="#ctx0" brushRef="#br0">9729 7335 0,'35'0'84,"69"0"-77,-34 0 1,34 0 0,69 0 0,36 0-2,-70 0 2,104 35 0,-139-35-1,70 35 0,35 0 2,-1-1-2,-69 1 3,35 0-4,-70-35 1,35 35 1,0-1 1,0-34-2,-69 0 2,-36 0-1,36 0-2,-35 0 3,34 0-2,-34 0 1,0 0 0,-1 0 0,1 0 0,35 0 0,-1 0-2,0 0 3,-34 0-2,35 0 1,-36 0-1,1 0 1,0 0-3,0 0 4,-1 0 8,1 0-10,0 0 17,0 35-18,-1-35 2,1 0 1,35 0-3,-1 0 3,-34 0-1,0 0 1,69-35-3,-35 35 0,-34 0 5,0 0-6,0 0 4,-1 0 15,1 0-18,-35-34 43,35 34-44,0 0 20,-1 0-2,1 0-16,0 0 17,-35-35 4</inkml:trace>
    </iact:actionData>
  </iact:action>
  <iact:action type="add" startTime="15839">
    <iact:property name="dataType"/>
    <iact:actionData xml:id="d1">
      <inkml:trace xmlns:inkml="http://www.w3.org/2003/InkML" xml:id="stk1" contextRef="#ctx0" brushRef="#br0">17095 7544 0,'105'0'86,"68"0"-80,71-35 1,34 0 1,278 35-1,-140 0 2,36-34-2,69 34 1,-69 0 2,69 0-5,-382 0 4,278 0-2,-313 0 2,35 0-2,-34 0 0,-1 0 2,-69 0-3,-1 0 1,36 0 2</inkml:trace>
    </iact:actionData>
  </iact:action>
  <iact:action type="add" startTime="16981">
    <iact:property name="dataType"/>
    <iact:actionData xml:id="d2">
      <inkml:trace xmlns:inkml="http://www.w3.org/2003/InkML" xml:id="stk2" contextRef="#ctx0" brushRef="#br0">3336 8761 0,'34'0'22,"1"0"-12,35 0-3,34 0-1,0-35 4,105 35-3,69 0 0,-209 0-1,244 0 4,-105 0-4,209 0 4,-243 0-2,0 0-2,243 0 2,-313 0 0,174 0-1,-104 0 1,-70 0 1,70 0-1,-1-35 0,1 35-4,-70 0 5,0 0 0,35 0-2,0 0 2,-69 0-2,-35 0 3,34 0-5,70-35 3,-35 1-2,35 34 5,70-35-4,-105 35 1,-69 0-1,104 0 0,-70 0 1,1 0 1,-1 0-3,-34 0 26,0 0 19,0 0-17</inkml:trace>
    </iact:actionData>
  </iact:action>
  <iact:action type="add" startTime="17712">
    <iact:property name="dataType"/>
    <iact:actionData xml:id="d3">
      <inkml:trace xmlns:inkml="http://www.w3.org/2003/InkML" xml:id="stk3" contextRef="#ctx0" brushRef="#br0">9521 8135 0,'0'-35'9,"0"0"-1,0-34 0,0 34 21,0 0-20,0 1 0,-35 34-1,0-35-1,0-35 1,-34 35-1,34-34 2,0 34-2,-69-69-1,69 104 4,-34-104-3,-70 69 2,104-35-1,-34 70-2,-1-69 3,35 69-1,1 0-2,-1-35 2,0 35 2,0 0 3,1-35 3,-1 35-8,0 0 0,0 0 1,-34 0-2,-1 0 0,1 0 0,34 0 1,0 0 7,-34 35 2,34-35-4,0 0-4,35 35-3,-34-35 4,-1 0-2,0 35 7,0-1-9,-34 1 3,34 0 0,35 0 5,-35-35-5,1 34-1,34 1-3,0 0 5,-35-35-3,35 35 8,0 34 9,-35-34-9,0 0-7,35-1-2,0 1 11,0 0-11,0 0 3,0 0 7,0-1 8,0 1-11,0 0-5,35 0 10,0 34-4,-35-34-5,35 0 4,-1-1-5,-34 36 1,35-35 7,-35-1-10,35 1 3,0 0-2,-35 0 1,34-1-1,1 1 1,0 0 0,0 0 2,-1 34-4,36-69 0,-35 35 4,-1 0-4,1 0 3,0-35 0,0 0-2,-35 34 1,34-34-2,1 0 9,0 0-6,34 0 0,1 0-3,-1 0 1,-34-34 1,0-1-1,34 0 9,1 35 1,-70-35-11,35 35 2,-35-34 0,34 34 0,-34-35 1,35 0-2,0 0 1,-35 0 0,0 1-2,35 34 1,-35-35 2,0 0 0,0 0-3,0 1 9,0-36-7,0 35 6,0-34 3,0 34-7,0 0 2,0 1-3,0-1 6,0 0 9,0 0-17,0 1 0,0-1 10,0 0 8,0 0-5,0 0-5</inkml:trace>
    </iact:actionData>
  </iact:action>
  <iact:action type="add" startTime="34042">
    <iact:property name="dataType"/>
    <iact:actionData xml:id="d4">
      <inkml:trace xmlns:inkml="http://www.w3.org/2003/InkML" xml:id="stk4" contextRef="#ctx0" brushRef="#br0">7644 8482 0,'0'0'2,"35"0"34,0 0 54,-1-34-79,1 34-5,0-35 2,0 35 0,-1 0 1,36 0-4,-35 0 3,-1 0-1</inkml:trace>
    </iact:actionData>
  </iact:action>
  <iact:action type="add" startTime="35276">
    <iact:property name="dataType"/>
    <iact:actionData xml:id="d5">
      <inkml:trace xmlns:inkml="http://www.w3.org/2003/InkML" xml:id="stk5" contextRef="#ctx0" brushRef="#br0">7609 8622 0</inkml:trace>
    </iact:actionData>
  </iact:action>
  <iact:action type="add" startTime="35461">
    <iact:property name="dataType"/>
    <iact:actionData xml:id="d6">
      <inkml:trace xmlns:inkml="http://www.w3.org/2003/InkML" xml:id="stk6" contextRef="#ctx0" brushRef="#br0">7644 8552 0,'0'-35'156,"0"0"-73,-69-347-80,34 278 10,35 69-5,0 0 0,0 1 0,0-1 9,0 0-4,0-35-5,0 1-1,0 34 2,0-34-1,35 34 0,-35 0-1,34 35-1,1 0 110,0 35-100,0 34-8,-35-34 1,34 0-1,-34 34-2,35 1 2,-35-35 0,35 34 1,-35 1-2,0-1 0,0 1 1,0-1 0,0-34-2,0 35 3,0-1-1,0 1-1,0-36 1,0 1 0,0 35 1,0-35-3,0-1 2,0 1 0,0 0 16,-35 0-8,0-35 59,1 0-21</inkml:trace>
    </iact:actionData>
  </iact:action>
  <iact:action type="add" startTime="36759">
    <iact:property name="dataType"/>
    <iact:actionData xml:id="d7">
      <inkml:trace xmlns:inkml="http://www.w3.org/2003/InkML" xml:id="stk7" contextRef="#ctx0" brushRef="#br0">8165 8309 0,'35'0'123,"-35"34"-113,70-34-3,-36 0 8,1 0-7,0 0-1,0 0 2,-1 35 4,1-35 11,0 0-8,0 0-2,-1 35 3,1-35-10,0 35 2,0-35 4,-1 0 2,1 0 11,0 0-14,0 0 21,-1 0-9,1 0 16,0 0-12,0 0 10,-1 0-14,1 0 1</inkml:trace>
    </iact:actionData>
  </iact:action>
  <iact:action type="add" startTime="59039">
    <iact:property name="dataType"/>
    <iact:actionData xml:id="d8">
      <inkml:trace xmlns:inkml="http://www.w3.org/2003/InkML" xml:id="stk8" contextRef="#ctx0" brushRef="#br0">13933 8309 0,'-34'0'85,"-1"0"-77,0 0 8,0 0-8,1 0 0,-1 0-2,0 34 9,0-34 2,35 35-10,-34 0 8,34 34 0,-35-34-6,35 0-2,-35 0 3,35 0-4,0-1 7,0 1 5,35 0-12,-35 0 3,0-1-1,35-34-3,-35 35 13,34-35-10,1 35 8,0-35 6,0 0-14,-1 0 1,1 0-3,0 0 2,0-35 5,-1 35-3,-34-35 6,35 1 0,-35-1 1,0 0-12,0 0 34,0 1 143,0-1-99,0 0-67,0 0 4,0 0 2,0 1 278,0-1-272,0 0 118,0 70 75,0 0-214,0-1 3,0 36 6,0-35-3,0 0-6,0-1 3,0 1 6,0 0 45,0 0-39,35-1-6,-35 1 47,35-35-46,-35 35-10,34-35-1,1 0 73,-35 35-74,35-35 19</inkml:trace>
    </iact:actionData>
  </iact:action>
  <iact:action type="add" startTime="61556">
    <iact:property name="dataType"/>
    <iact:actionData xml:id="d9">
      <inkml:trace xmlns:inkml="http://www.w3.org/2003/InkML" xml:id="stk9" contextRef="#ctx0" brushRef="#br0">13412 9143 0,'35'0'124,"34"0"-117,1 35 3,-1-35-4,-34 35 2,69-35-3,-69 0 5,0 0-4,0 0 3,-1 0 0,36 0 7,-35 0-8,-1 0-2,1 0 2,35 0 0,-36 0 0,1 0 54,-35-35-55,35 35 16,0 0-7,-1 0 0,1 0 6,0 0 24,-35-35-30</inkml:trace>
    </iact:actionData>
  </iact:action>
  <iact:action type="add" startTime="63527">
    <iact:property name="dataType"/>
    <iact:actionData xml:id="d10">
      <inkml:trace xmlns:inkml="http://www.w3.org/2003/InkML" xml:id="stk10" contextRef="#ctx0" brushRef="#br0">13516 9525 0,'35'0'76,"0"0"-70,0 0 2,-1 0 1,36 0-1,-35 0-1,69 0 1,0 0 1,-34 0-3,-1 0 2,1 0-2,-36 0 3,1 0 16,0 0-4,0 0-6,-1 0 186</inkml:trace>
    </iact:actionData>
  </iact:action>
  <iact:action type="add" startTime="68106">
    <iact:property name="dataType"/>
    <iact:actionData xml:id="d11">
      <inkml:trace xmlns:inkml="http://www.w3.org/2003/InkML" xml:id="stk11" contextRef="#ctx0" brushRef="#br0">11049 7752 0,'0'70'22,"0"34"-14,0 1 0,0-36 1,0-34-2,0 69-2,0 0 3,0-69 1,0 69-1,0-69-1,0 0 2,0 0-2,0 0 7,35-35 72,35-70-77,34 0-1,-69-34-2,34 69 3,1 1-2,-70 68 47,0 1-47,0 0 1,0 34 1,0-34-2,0 35 0,-35-1 1,0 36 0,0-36 0,1-34 0,-1 34 0,0-69 0,0 35 4,1-35 23,-36-104-25,70 34-2,-35 1-6,1-1 6,34 1 0,-35 34 1,35 0-3,0 0 3</inkml:trace>
    </iact:actionData>
  </iact:action>
  <iact:action type="add" startTime="68763">
    <iact:property name="dataType"/>
    <iact:actionData xml:id="d12">
      <inkml:trace xmlns:inkml="http://www.w3.org/2003/InkML" xml:id="stk12" contextRef="#ctx0" brushRef="#br0">11953 7683 0,'0'69'54,"-35"1"-46,35-35-2,-35 34 1,1 70 0,-36 35 3,35-70-4,35 35 3,0-34-2,-34-1 0,34-34 0,-35-36 3,35 1-5,35-70 65,34-69-59,-34 35-3,69 34-2,0-35 1,-34 35 2,-1 1-1,-34 34-1,0 0 8,-35 34 7,0 1-13,0 70-2,0-71 2,0 1-2,-35-35-1,35 35 2,-35-35 9,1 0-1,-1 0 6,0-35-15,35 0 9,0-34-8</inkml:trace>
    </iact:actionData>
  </iact:action>
  <iact:action type="add" startTime="69395">
    <iact:property name="dataType"/>
    <iact:actionData xml:id="d13">
      <inkml:trace xmlns:inkml="http://www.w3.org/2003/InkML" xml:id="stk13" contextRef="#ctx0" brushRef="#br0">12544 7996 0,'0'0'0,"0"-35"5,34 35 28,-34 70-25,35 34-2,-35 35 2,0-35 1,0 0-2,0 36 1,0-106-1,0 36 1,0-35 0,0-1 7,0 1 22,0-139-12,35 0-8,34 34-12,-34-34 4,35 104-1,-36-35 1,1 35-3,0 0 3,-35 69 21,0 1-22,0-35-1,0 34 1,0-34 1,0 0-1,0 0-4,0-1 21,-70-34-17,36 0 0,-36 0 1,35 0-3,-34 0 2,-35 0-1,69 0 2,0 0-3,0 0 4,-34 0-2,34 0 0</inkml:trace>
    </iact:actionData>
  </iact:action>
  <iact:action type="add" startTime="70174">
    <iact:property name="dataType"/>
    <iact:actionData xml:id="d14">
      <inkml:trace xmlns:inkml="http://www.w3.org/2003/InkML" xml:id="stk14" contextRef="#ctx0" brushRef="#br0">11084 9004 0,'0'35'40,"0"-1"-35,0 1 2,70 0 3,-36 0-2,36 0 0,-1-35-1,1 34 0,34-34 0,-34 0 2,34 0-1,0 0-1,70-34 2,34-1-2,-138 0 2,69 35-3,69-35 1,-138 0 1,-1 35 0,-34 0 0,0 0 23,0-34 0,-1 34-24,1 0 8,0 0 1,-1 0 15,1 0 39</inkml:trace>
    </iact:actionData>
  </iact:action>
  <iact:action type="add" startTime="71255">
    <iact:property name="dataType"/>
    <iact:actionData xml:id="d15">
      <inkml:trace xmlns:inkml="http://www.w3.org/2003/InkML" xml:id="stk15" contextRef="#ctx0" brushRef="#br0">10910 9039 0,'-34'69'15,"34"-34"2,0 0-11,0 0 3,0-1 5,34 1-7,1 0 1,0-35 1,104 35 0,0-35-2,0 0-1,0 0 3,0 0-3,-70 0 3,70 0-2,-34 0 1,-36 0 2,-34 0-3,-35 34 39,0 1-39,0 69 2,-35-69-1,35 35-3,-69-36 2,69 1 2,-35-35-1,0 0 40,35-69-33,0-1-7,70 1 0,-1-36-3,-34 71 5,104-36-3,-70 70 1,1-35 0,34 1 0,-34-1-1,-1 35-1,1 0 2,-1 0 2,1 0-4,-36 0 2,1 0 0,0 0 13,-1 0-12,1 0 16,0 0-11,34 0-6,1-70 0,-35 70-1,-1 0 1,-34-35 0,0 1 38</inkml:trace>
    </iact:actionData>
  </iact:action>
  <iact:action type="add" startTime="75873">
    <iact:property name="dataType"/>
    <iact:actionData xml:id="d16">
      <inkml:trace xmlns:inkml="http://www.w3.org/2003/InkML" xml:id="stk16" contextRef="#ctx0" brushRef="#br0">14733 8343 0,'0'0'2,"-35"0"73,0 0-67,0 0 1,1 0-1,-1 0-1,0 0-2,0 0 4,1 0-2,-1 0 72,35 70-70,-35-1-3,0 1 9,35-35-6,0 0-3,0-1 4,0 1-4,0 0 8,0 0-5,0-1 15,35-34 6,-35 35-22,35-35 0,0 0 7,-1 0 7,36-35-13,-35-34-1,34 34-1,-69 0 2,35-34-1,0-1-1,-1 35 0,-34 1 1,35 34 0,-35-35 38,0 70 121,0 34-162,0 1 0,-35 34 4,35-34 5,0-1-7,0-34 1,0 0-1,0-1 3,0 1 143</inkml:trace>
    </iact:actionData>
  </iact:action>
  <iact:action type="add" startTime="77695">
    <iact:property name="dataType"/>
    <iact:actionData xml:id="d17">
      <inkml:trace xmlns:inkml="http://www.w3.org/2003/InkML" xml:id="stk17" contextRef="#ctx0" brushRef="#br0">15393 8517 0,'0'-35'38,"-35"35"-15,-34 0-8,34 0 2,0 0-1,0 0-4,1 35 14,34 0-19,-35 0 2,0 34-1,35-34-2,0 0 0,0 0 3,0-1 16,0 1-17,35-35 22,0 0-23,34 0 2,1 0-2,-1 0-1,-34 0 2,0 0 24,-35-35 14,0 1-37,0-1-2,0 0 0,0 0 15,0 70 73,0 0-81,0 0 3,0-1 4,0 1 34</inkml:trace>
    </iact:actionData>
  </iact:action>
  <iact:action type="add" startTime="78605">
    <iact:property name="dataType"/>
    <iact:actionData xml:id="d18">
      <inkml:trace xmlns:inkml="http://www.w3.org/2003/InkML" xml:id="stk18" contextRef="#ctx0" brushRef="#br0">16157 8413 0,'0'0'1,"-35"0"21,1 35 1,-1-1-13,35 1-4,-35 0 3,35 0-1,-35 0 4,35-1 6,0 1-3,0 0 24,35-35 6,0 0-36,34 0-1,1-35-1,-35 35 2,34-104-1,-69 69 0,0 0-4,35 0 5,-35 70 117,0 35-119,0-1-1,-35 1 5,35-35-8,0-1 7,0 36-4,0-35 10,0-1-5,0 1-4,0 0 107</inkml:trace>
    </iact:actionData>
  </iact:action>
  <iact:action type="add" startTime="83435">
    <iact:property name="dataType"/>
    <iact:actionData xml:id="d19">
      <inkml:trace xmlns:inkml="http://www.w3.org/2003/InkML" xml:id="stk19" contextRef="#ctx0" brushRef="#br0">7575 8482 0,'69'0'57,"1"0"-46,-1 35-5,1-35 1,34 0 0,35 0 2,-70 0-2,70 0 1,-34 0 0,-1 0 0,0 0 0,-34 0-2,-1 0 3,35 0-2,1 0 2,-36 0-2,1 0 1,-1 0 1,-34-35-3,0 35 1,-1 0 1</inkml:trace>
    </iact:actionData>
  </iact:action>
  <iact:action type="add" startTime="89687">
    <iact:property name="dataType"/>
    <iact:actionData xml:id="d20">
      <inkml:trace xmlns:inkml="http://www.w3.org/2003/InkML" xml:id="stk20" contextRef="#ctx0" brushRef="#br0">14142 9699 0,'-70'-35'16,"36"1"-2,-1 34 3,-35 0-5,36 0 6,-1 0-11,0 0 1,0 0 0,-34 34 1,-1-34-2,-34 105 0,69-105-1,1 34 4,-1 1-4,0-35 4,0 35-2,70 35 54,-35-36-57,70 36 3,-36-35 1,1-1-3,35 1 4,-1-35 5,1 0-8,-1 0 0,1 0 1,-1 0 9,-34-35-9,0 35 0,-35-34-3,34-36 12,-34 35-1,0 1-9,0-1 1,0 0-2,0 0 25,0 0 33,0 70-3,0 0-52,0 35-3,0-36 3,0 1-1,0 0-1,35 0 9,-35-1-9,0 1-1,35 0 19,-35 0-1,35-35-3,-35 34-4,34-34 5,1 0 25</inkml:trace>
    </iact:actionData>
  </iact:action>
  <iact:action type="add" startTime="91556">
    <iact:property name="dataType"/>
    <iact:actionData xml:id="d21">
      <inkml:trace xmlns:inkml="http://www.w3.org/2003/InkML" xml:id="stk21" contextRef="#ctx0" brushRef="#br0">14663 9178 0,'0'35'84,"0"69"-76,0 0-1,-35 70 2,35-70-2,0-69 2,-34 139-3,34-105 2,0 36 0,-35-1-2,35-69 11,0-1 6,-35-34 46,35-34-40,35-36-20,0 1-1,69-1 1,-69 35-1,-1 1 0,36-1-1,-1 35-1,-34-35 2,-35 0 1,35 35-3,0 35 57,-35 0-54,0 34-2,0 1 2,0-1-3,0 1 2,0-35 0,-35-1-2,0 1 4,35 0-3,-35-35 1,35 35-2,-69-35 10,34 0 1,-34 0-9,34 0 0,0 34-2,0-34 2,1 0 39,-1 0-33,35-34 10,-35-1-16,35 0 7,0 0 9,0 1 6,0-1-15,-35 35 77</inkml:trace>
    </iact:actionData>
  </iact:action>
  <iact:action type="add" startTime="93062">
    <iact:property name="dataType"/>
    <iact:actionData xml:id="d22">
      <inkml:trace xmlns:inkml="http://www.w3.org/2003/InkML" xml:id="stk22" contextRef="#ctx0" brushRef="#br0">13690 10429 0,'35'0'95,"0"0"-91,-1 0 5,1 0-5,0 0 5,34 0-2,1 0 11,-35 0-2,34 0-9,-34 35-1,0-35 3,-1 0 7,1 0 0,0 0-10,0 0 1,-1 0 1,36 35 8,-35-35-7,-1 0 7,1 0-10,-35 35 18,35-35-8,0 0 14,-1 0-14,1 0-8,0 0-1,0 34 7,-1-34-7,1 0 11,0 0 4,0 0-14,-1 0 0,36 0-1,-35 0 1,34 0 8,-34 0-8,0 0 7,-1 0 1</inkml:trace>
    </iact:actionData>
  </iact:action>
  <iact:action type="add" startTime="97208">
    <iact:property name="dataType"/>
    <iact:actionData xml:id="d23">
      <inkml:trace xmlns:inkml="http://www.w3.org/2003/InkML" xml:id="stk23" contextRef="#ctx0" brushRef="#br0">13794 10673 0,'35'0'29,"35"0"-21,-1 0 0,1 0 7,-1-35-6,35 35-3,-69 0 2,35 0 1,-36 0-2,1 0 1,35 0 7,-36 0 0,1 0 2,35 0-2,-36 0-7,1 0 0,0 0 7,0 0 56,-1 0-27,1 0 44</inkml:trace>
    </iact:actionData>
  </iact:action>
  <iact:action type="add" startTime="100320">
    <iact:property name="dataType"/>
    <iact:actionData xml:id="d24">
      <inkml:trace xmlns:inkml="http://www.w3.org/2003/InkML" xml:id="stk24" contextRef="#ctx0" brushRef="#br0">15532 8934 0,'0'0'3,"35"0"33,-35 70-23,0-1-3,0 1-4,-35 34 0,0 1 4,35-1-2,-35-35-2,1 70 3,34-34 0,0-36-3,0 1 8,0-1-5,0-34-1,0 0 1,0 0-3,0-1 2,0 1 15,0 0 31,0-70-16,0-34-29,0 34-3,69 0 3,-34 0-1,0-34 5,-1 69-5,-34-35 2,35 35-2,0 0-1,-1 70 49,-34-36-49,0 1 1,0 0-1,0 0-1,0-1 3,0 1-3,0 0 3,0 0-1,-69-1 7,34 1-1,1-35 4,-1 0 6,0 0-4,0 0-10,1-69-2,-1 34 7,35 0 16,0 0-7</inkml:trace>
    </iact:actionData>
  </iact:action>
  <iact:action type="add" startTime="101284">
    <iact:property name="dataType"/>
    <iact:actionData xml:id="d25">
      <inkml:trace xmlns:inkml="http://www.w3.org/2003/InkML" xml:id="stk25" contextRef="#ctx0" brushRef="#br0">15810 9803 0,'0'0'1,"34"0"29,-34 35 7,-34 35-27,-1-35-3,0 34 0,35-34-1,-35 0 4,1-35-2,34 69-1,-35 35 2,0-34-1,-34 34-2,34-34 2,-34-1 1,34 36-2,0-71 0,0 1 2,35 0 11,0-70 71,0-34-77,0 34-1,0 0-6</inkml:trace>
    </iact:actionData>
  </iact:action>
  <iact:action type="add" startTime="101816">
    <iact:property name="dataType"/>
    <iact:actionData xml:id="d26">
      <inkml:trace xmlns:inkml="http://www.w3.org/2003/InkML" xml:id="stk26" contextRef="#ctx0" brushRef="#br0">15393 9943 0,'0'0'1,"35"0"137,34 34-121,-34 1-8,0 0-2,-1 0-3,36 34 5,34 1 0,-69-1-1,-1-34 0,36 0-1,-35 34 0,-1-34 1,1 0 0,0 0 16,-35-1-11,35-34 2,-35 35 40,0 0 31</inkml:trace>
    </iact:actionData>
  </iact:action>
  <iact:action type="add" startTime="103152">
    <iact:property name="dataType"/>
    <iact:actionData xml:id="d27">
      <inkml:trace xmlns:inkml="http://www.w3.org/2003/InkML" xml:id="stk27" contextRef="#ctx0" brushRef="#br0">15532 9525 0,'0'35'47,"35"35"-39,-35-1-1,34 35 3,-34-34-4,35 34 1,0 35 2,-35-69-3,34 34 1,-34-34 0,35-36 2,-35 1-1,0 0 16,0 0-10,35 0-4,-35-1 5</inkml:trace>
    </iact:actionData>
  </iact:action>
  <iact:action type="add" startTime="104480">
    <iact:property name="dataType"/>
    <iact:actionData xml:id="d28">
      <inkml:trace xmlns:inkml="http://www.w3.org/2003/InkML" xml:id="stk28" contextRef="#ctx0" brushRef="#br0">13760 10360 0,'-35'34'93,"35"1"-86,-35-35 0,0 70 2,70-70 160,0 0-162,0 0 2,-1 0 0,71 0-4,-36 35 3,1-35 0,-1 0 0,1 34 1,-36-34-3,1 0 3,0 0 0,0 0-4</inkml:trace>
    </iact:actionData>
  </iact:action>
  <iact:action type="add" startTime="105705">
    <iact:property name="dataType"/>
    <iact:actionData xml:id="d29">
      <inkml:trace xmlns:inkml="http://www.w3.org/2003/InkML" xml:id="stk29" contextRef="#ctx0" brushRef="#br0">14663 10464 0,'0'35'140,"35"-35"-130,0 0 4,-1 35 2,1-35-1,0 0-6,0 0-2,-1 0 9,1 0 76,0 0-66,0 0 49,-1 0 40</inkml:trace>
    </iact:actionData>
  </iact:action>
  <iact:action type="add" startTime="107663">
    <iact:property name="dataType"/>
    <iact:actionData xml:id="d30">
      <inkml:trace xmlns:inkml="http://www.w3.org/2003/InkML" xml:id="stk30" contextRef="#ctx0" brushRef="#br0">16435 9803 0,'-35'0'121,"1"0"-105,-1 0-9,0 0 1,0 0 1,-34 0-2,34 0 0,0 0 2,35 35 4,-34-35-3,34 35 19,-35-35-21,35 35 1,0 0-2,-35-35 2,0 34-1,35 36 6,0-1 3,0-34 5,0 0-14,0 0 5,0-1-3,35-34 67,0 0-67,0 0-4,-1-34 9,1 34-7,0 0 16,-35-35-18,35 0 9,-35 0 2,0 1-10,0-1 1,34 35 7,-34-35-7,0 0 8,0 1-1,0-1 7,0 0 110,0 70 732,0 0-849,0-1-5,0 1-3,35 0 2,-35 0 4,0-1-4,35-34-1,-35 35-1,0 0 31,35 0-22,-35-1 7,34 1-7,1-35 38,-35 35-29,35-35-18,0 0 21,-35 35 322</inkml:trace>
    </iact:actionData>
  </iact:action>
  <iact:action type="add" startTime="110617">
    <iact:property name="dataType"/>
    <iact:actionData xml:id="d31">
      <inkml:trace xmlns:inkml="http://www.w3.org/2003/InkML" xml:id="stk31" contextRef="#ctx0" brushRef="#br0">15914 10881 0,'35'-35'32,"-1"35"-17,1 0-7,35 0 0,-36 0 0,1 0-2,35 0 4,-36-34 3,36 34-3,-35 0 4,-1 0 2,36 0-2,-35 0-6,-1 0 0,1 0 9,0 0 28</inkml:trace>
    </iact:actionData>
  </iact:action>
  <iact:action type="add" startTime="111322">
    <iact:property name="dataType"/>
    <iact:actionData xml:id="d32">
      <inkml:trace xmlns:inkml="http://www.w3.org/2003/InkML" xml:id="stk32" contextRef="#ctx0" brushRef="#br0">15949 11090 0,'34'0'83,"36"0"-72,34 0-4,-34-35 7,-1 35-7,1 0 1,-36-35-1,1 35 2,0 0 19</inkml:trace>
    </iact:actionData>
  </iact:action>
  <iact:action type="add" startTime="112108">
    <iact:property name="dataType"/>
    <iact:actionData xml:id="d33">
      <inkml:trace xmlns:inkml="http://www.w3.org/2003/InkML" xml:id="stk33" contextRef="#ctx0" brushRef="#br0">16470 10499 0,'0'0'1,"0"35"76,0 34-68,0 35-2,0 1-3,0-1 5,0 0 0,0-34-2,-35 34 0,35-69 2,0 34-2,0-34 0,0 0 1,-35 0 0,35-1 1,0 1-1,0 0 13,-34-70 80,34-69-92</inkml:trace>
    </iact:actionData>
  </iact:action>
  <iact:action type="add" startTime="112910">
    <iact:property name="dataType"/>
    <iact:actionData xml:id="d34">
      <inkml:trace xmlns:inkml="http://www.w3.org/2003/InkML" xml:id="stk34" contextRef="#ctx0" brushRef="#br0">16366 10534 0,'0'69'38,"-35"-69"-28,35 70-2,-35-36-2,0 1 4,35 0-6,-34 0 7,34-1-5,0 36 2,-35-1 0,35-34 1,-35 0-3,35 0 41,0-70 22</inkml:trace>
    </iact:actionData>
  </iact:action>
  <iact:action type="add" startTime="113365">
    <iact:property name="dataType"/>
    <iact:actionData xml:id="d35">
      <inkml:trace xmlns:inkml="http://www.w3.org/2003/InkML" xml:id="stk35" contextRef="#ctx0" brushRef="#br0">16435 10464 0,'35'0'95,"0"0"-79,-1 0-9,-34 70 0,35-36-1,0 1 2,-35 0 2,35 0-4,-35 34 2,34-34 8,-34 0 15,35-35-17,-35 34 2,0 1 31</inkml:trace>
    </iact:actionData>
  </iact:action>
  <iact:action type="add" startTime="114663">
    <iact:property name="dataType"/>
    <iact:actionData xml:id="d36">
      <inkml:trace xmlns:inkml="http://www.w3.org/2003/InkML" xml:id="stk36" contextRef="#ctx0" brushRef="#br0">13586 10325 0,'0'-35'55,"0"70"-33,35 34-15,-1 36 0,-34-1 2,0-34-2,0 34 3,35-35-3,0 1 2,-35-1-4,0 1 4,35-35-2,-35-1 1,0 1 24,-35-35 46,35-69-73,-35-36 4</inkml:trace>
    </iact:actionData>
  </iact:action>
  <iact:action type="add" startTime="115133">
    <iact:property name="dataType"/>
    <iact:actionData xml:id="d37">
      <inkml:trace xmlns:inkml="http://www.w3.org/2003/InkML" xml:id="stk37" contextRef="#ctx0" brushRef="#br0">13551 10360 0,'-35'0'32,"1"0"-9,-1 34-8,35 1 11,0 0-5,0 0-5,0 0 8,0-1-10</inkml:trace>
    </iact:actionData>
  </iact:action>
  <iact:action type="add" startTime="115411">
    <iact:property name="dataType"/>
    <iact:actionData xml:id="d38">
      <inkml:trace xmlns:inkml="http://www.w3.org/2003/InkML" xml:id="stk38" contextRef="#ctx0" brushRef="#br0">13760 10290 0,'34'0'25,"1"0"4,0 35-20,-35 0-1,35 34-2,-1-34 4,-34 0-4,35 0 5,0-1-7,-35 1 11,35-35 3</inkml:trace>
    </iact:actionData>
  </iact:action>
  <iact:action type="add" startTime="123528">
    <iact:property name="dataType"/>
    <iact:actionData xml:id="d39">
      <inkml:trace xmlns:inkml="http://www.w3.org/2003/InkML" xml:id="stk39" contextRef="#ctx0" brushRef="#br0">13899 10742 0,'104'0'86,"-35"0"-78,1 0-4,-1 0 5,1 0-1,-35 0 1,34 0-2,-34 0 1,0 0 1,-1 0 44,1 0-39,0 0-7,0 0 2,-1 0 0,1 0 15,0 0-12,0 0-3,-1 0 115</inkml:trace>
    </iact:actionData>
  </iact:action>
  <iact:action type="add" startTime="124896">
    <iact:property name="dataType"/>
    <iact:actionData xml:id="d40">
      <inkml:trace xmlns:inkml="http://www.w3.org/2003/InkML" xml:id="stk40" contextRef="#ctx0" brushRef="#br0">14038 10812 0,'0'-35'30,"34"35"-15,1 0-6,0 0-4,69 0 4,-34 0 0,-1 0-2,-34 0-1,34 0 4,1 0-4,-35 0 3,-1 0-2,1 0 1,0 0-1,0 0 1,-1 0 1,36 0 5,-35 0 18,-1 0-2,-34 35 40,35-35-63</inkml:trace>
    </iact:actionData>
  </iact:action>
  <iact:action type="add" startTime="125644">
    <iact:property name="dataType"/>
    <iact:actionData xml:id="d41">
      <inkml:trace xmlns:inkml="http://www.w3.org/2003/InkML" xml:id="stk41" contextRef="#ctx0" brushRef="#br0">15983 10707 0,'0'0'64,"-69"0"-62,34-34 0,0-36 7,1 1 0,-36 34-2,35-104 0,-34 34 1,34 1 1,35 0-2,0 69 0,0 0-1,0 1 3,0-1-1,0 0 0,70 0-1,-1-69 2,-34 104 0,0-35-2,34-34-1,-34 34 2,34-35 1,-34 70-2,35-69 1,-36 69 0,1 0 0,0 0 6,0 0 2,-1 0 8,1 0-19,0 0 3,0 0-1,-1 0 2,1 0-1,0 0 9,0 35-11,-1-1 2,1 1 0,-35 35 0,35-1 0,-35-34 0,0 69-2,0 1 0,0-1 11,0 35-7,0-104-3,0 34 2,-35-34-3,0 0 1,1-1 9,-1 1 7,0-35-13,0 35-3,-34 0-1,34-35 1,-34 0 3,-1 35-3,35-35 1,-34 34 1,34-34-3,0 0 0,1 0 1,-36 0 9,35 0 0,-34-34-7,34 34 6,0-35-7,1 35 24,34-35 15,-35-35-18,35 36-13,0-1-1,0 0-7,0 0 6,0 1-7</inkml:trace>
    </iact:actionData>
  </iact:action>
  <iact:action type="add" startTime="131196">
    <iact:property name="dataType"/>
    <iact:actionData xml:id="d42">
      <inkml:trace xmlns:inkml="http://www.w3.org/2003/InkML" xml:id="stk42" contextRef="#ctx0" brushRef="#br0">16366 10394 0,'0'35'92,"0"0"-84,0 69-2,0 35 4,0 0-3,-35 0 1,0 70-1,35 0 3,-35-70-4,1-35 2,-1-35-1,35 36 2,0-36-1,0-34 6,0-70 127,0 0-135</inkml:trace>
    </iact:actionData>
  </iact:action>
  <iact:action type="add" startTime="131790">
    <iact:property name="dataType"/>
    <iact:actionData xml:id="d43">
      <inkml:trace xmlns:inkml="http://www.w3.org/2003/InkML" xml:id="stk43" contextRef="#ctx0" brushRef="#br0">16157 10777 0,'0'-35'26,"0"70"4,-35 34-26,1-34 6,-1 0-2,35 0 0,-35-1 1,0-34 2,35 35-3</inkml:trace>
    </iact:actionData>
  </iact:action>
  <iact:action type="add" startTime="132161">
    <iact:property name="dataType"/>
    <iact:actionData xml:id="d44">
      <inkml:trace xmlns:inkml="http://www.w3.org/2003/InkML" xml:id="stk44" contextRef="#ctx0" brushRef="#br0">16331 10534 0,'35'0'22,"-1"0"24,1 69-28,0 35-13,0-34 6,-35-35-6,34 34 4,1 1-2,-35-1 1,0-34 8,0 0 60</inkml:trace>
    </iact:actionData>
  </iact:action>
  <iact:action type="add" startTime="134963">
    <iact:property name="dataType"/>
    <iact:actionData xml:id="d45">
      <inkml:trace xmlns:inkml="http://www.w3.org/2003/InkML" xml:id="stk45" contextRef="#ctx0" brushRef="#br0">17304 9873 0,'-35'0'71,"0"0"-56,-34 35-2,34 0-3,0 104-1,1-70-2,34 1-1,-70 34 5,70-35-7,0 1 4,0-35 18,0-70 1,104-69-18,-34 34-2,-35 35 3,104-104 0,-70 70-3,-34 34-1,-35 0 0,0 70 96,0 0-87,0 0 1,0-1-9,0 1 1,0 35 6,35-70 12,-1 0-19,36 0 1,-1 0 0,36-70-3</inkml:trace>
    </iact:actionData>
  </iact:action>
  <iact:action type="add" startTime="135557">
    <iact:property name="dataType"/>
    <iact:actionData xml:id="d46">
      <inkml:trace xmlns:inkml="http://www.w3.org/2003/InkML" xml:id="stk46" contextRef="#ctx0" brushRef="#br0">18138 9838 0,'0'0'1,"-35"0"15,-34 0-9,34 0 1,0 35 0,-34 0 0,34 0 0,-35-35-2,70 34 2,0 1 1,35 69 57,35-104-62,34 0 4,-35 0-2,1 0 1,34-69 2,-69 34-1,0-34 0,34 69-1,-69-70 2,35 70 37,-35 35-26,0 0-10,0 69-3,0-69 1,0 34 8,0-34-3,69-35 4,1 0-9,103-70 1,-34 36-2</inkml:trace>
    </iact:actionData>
  </iact:action>
  <iact:action type="add" startTime="136013">
    <iact:property name="dataType"/>
    <iact:actionData xml:id="d47">
      <inkml:trace xmlns:inkml="http://www.w3.org/2003/InkML" xml:id="stk47" contextRef="#ctx0" brushRef="#br0">19667 9664 0,'-35'0'24,"0"0"-10,-34 35 1,-1 0-4,-34 34-6,34-34 4,36 35-2,-36-35 1,70-1-1,0 1 26,35-35 4,34 0-29,70-35 1,-104 1-2,69-36 0,35-34 3,-104 69-4,0 35 9,-35 35 40,0 69-48,0-69 1,0 0-1,0-1 1,0 36 0,0-35 15,0-1-9,0 1 3,0 0 20</inkml:trace>
    </iact:actionData>
  </iact:action>
  <iact:action type="add" startTime="137204">
    <iact:property name="dataType"/>
    <iact:actionData xml:id="d48">
      <inkml:trace xmlns:inkml="http://www.w3.org/2003/InkML" xml:id="stk48" contextRef="#ctx0" brushRef="#br0">17095 10499 0,'0'0'2,"-34"0"6,34-35 5,-35 0 2,35 0-7,0-34-3,0 34 4,0-34-2,0-1 1,0 1 1,35-1-1,34 1-1,-34-1 2,69 70-4,-34-70 5,-1 70-4,70-69 2,104 34 0,-34 0 1,-70 1-3,312-1 2,-103-35-1,-140 36 0,140-36 3,-105 35-2,-139 35 0,35-34 0,-69-1-2,-35 35 17,-1 0-6,1 35-9,0 34-2,-35 1 1,35-36 2,-1 1-1,1 0-1,-35 0 0,0-1 7,0 1 2,0 69-6,0-69-4,-35 70 3,1-36-1,-71 35-2,1-34 4,0 69-3,34-104 0,-103 69 2,-36-34-2,1-1 2,-105 1-2,-104-1 0,35-69-1,173 0 3,-138 0 0,104 0-1,69 0-2,70-35 1,-35 35 1,69 0-1,35 0 2,1 0 2,-1 0-6,0 0 3,0 0 23,1-34-15,-1-1-8,0 0 0,35 0-4,0 1 14,0-1-3,0 0 15,35 35-13,-35-35-11,69 0 2,1 35 2,-1-69-4,1-1 1,-1 36 0,-34-1 2,-35 0 37,0 0-30</inkml:trace>
    </iact:actionData>
  </iact:action>
  <iact:action type="add" startTime="138329">
    <iact:property name="dataType"/>
    <iact:actionData xml:id="d49">
      <inkml:trace xmlns:inkml="http://www.w3.org/2003/InkML" xml:id="stk49" contextRef="#ctx0" brushRef="#br0">17130 8656 0,'35'0'9,"-35"-34"14,35 34 16,-35 34-8,0 71-25,34 68 3,-34-34-1,0 105 0,0-70-3,0-1 3,0 36 1,0-139-2,0-36 2,0-68 44,0-106-44,0 1-1,35 0-2,-35 35 0,70-35 5,-36 104-4,1 1 0,0 34 9,0 34 23,-35 1-30,0 35 6,0-1-10,0-34 12,0 0-10,0 34 1,0-34 1,-70 0-2,35-1 0,1-34 0,34 35 2,-35-35 6,0 0 15,0-35-21,35 1-1,0-1-1,0-35 2,0 36-1,0-1 5,0 0-5</inkml:trace>
    </iact:actionData>
  </iact:action>
  <iact:action type="add" startTime="139126">
    <iact:property name="dataType"/>
    <iact:actionData xml:id="d50">
      <inkml:trace xmlns:inkml="http://www.w3.org/2003/InkML" xml:id="stk50" contextRef="#ctx0" brushRef="#br0">18068 8969 0,'-34'0'70,"-1"0"-55,0 0-9,0 0 3,1 70-2,-1-36 1,-35 1-3,36 35 12,-1-35-1,35-1 0,0 1-11,0 0 11,0 0 0,0 34-6,0-34 3,0 0 4,0-1-10,0 1 217</inkml:trace>
    </iact:actionData>
  </iact:action>
  <iact:action type="add" startTime="141094">
    <iact:property name="dataType"/>
    <iact:actionData xml:id="d51">
      <inkml:trace xmlns:inkml="http://www.w3.org/2003/InkML" xml:id="stk51" contextRef="#ctx0" brushRef="#br0">18138 9143 0,'-70'0'16,"36"0"-10,-71 35 5,36-35-6,34 35 3,0-1 0,1-34 15,34 35-15,0 0 15,0 0-15,-35-1-2,0 36 3,35-35-2,0 34 1,0-34-2,0 34 3,0-34-1,0 0 8,70-35 46,34-70-55,-35 36 0,36-36 1,-1 1 1,-35-1-2,36 1 2,-36 34-2,-69-35 0,35 70 2,-35-34 13,0-1-5,0 0-3,0 0 72,0 70-49,0 35-26,0-1-5,-35 1 1,35-1 7,0 1-6,0-36 1,0 1-2,0 0 0,0 0 32,35-35 0,-35 34-31,35 1-1,-1-35 10,1 0 111,0 0-112</inkml:trace>
    </iact:actionData>
  </iact:action>
  <iact:action type="add" startTime="143850">
    <iact:property name="dataType"/>
    <iact:actionData xml:id="d52">
      <inkml:trace xmlns:inkml="http://www.w3.org/2003/InkML" xml:id="stk52" contextRef="#ctx0" brushRef="#br0">18346 9143 0,'0'0'1,"-34"0"15,-1 0-1,0 0-6,0 0 2,1 35-2,-1 0-1,0-1 0,0 1 0,1-35 0,34 35-2,-35-35 3,0 0 6,35 35-7,-35-35 14,35 34-13,-34-34-2,34 35 1,0 0 9,-35-35-10,35 35 8,0-1-7,0 1-1,0 0 8,35-35 25,-1 0-32,1 0-1,35 0 10,-36 0-11,1 0 1,0 0 9,-35-35-8,35 35 1,-35-35-2,34-34-1,1 34 2,-35-34 0,0 103 81,0 1-85,0 0 12,0 0-8,0-1 0,0 1 16</inkml:trace>
    </iact:actionData>
  </iact:action>
  <iact:action type="add" startTime="148360">
    <iact:property name="dataType"/>
    <iact:actionData xml:id="d53">
      <inkml:trace xmlns:inkml="http://www.w3.org/2003/InkML" xml:id="stk53" contextRef="#ctx0" brushRef="#br0">13447 9421 0,'35'0'101,"-1"-35"-95,71 1 1,-36 34 3,35 0-2,1-35 1,-36 35-4,1 0 3,-1 0-1,1 0 10,-36 0-3,1 0 2,0 0 30,0 0-31,-1 0 17</inkml:trace>
    </iact:actionData>
  </iact:action>
  <iact:action type="add" startTime="150933">
    <iact:property name="dataType"/>
    <iact:actionData xml:id="d54">
      <inkml:trace xmlns:inkml="http://www.w3.org/2003/InkML" xml:id="stk54" contextRef="#ctx0" brushRef="#br0">13482 9317 0,'69'0'97,"1"0"-87,34 0-3,0 0-1,35 0 3,-35 0-1,70 0 0,0-35-2,34 35 3,-34-35 0,69 35-2,-34-34-2,-35-1 5,-35 35-4,-35 0 4,-35 0-3,1 0 1,-36 0 1,1-35-3,0 35 1,0 0 2,-1 0 6,36 0 1,-1 0-10,36-35 2,-1 0 0,-35 35 0,36-34 0,34-1 1,0 35-2,0 0 2,-35 0-3,0 0 1,0 0 1,-34 0 0,-1 0 0,1 0 1,34-35-5,35 35 5,0 0 0,-69 0-3,69 0 4,-35 0-2,70 0-1,-1 0 0,1 0 1,69 0-1,-69 0 2,34 0-2,-34 0 1,-104 0 1,69 0-1,104 0-3,-208 0 4,104 0-2,69 0 2,-104 0-1,-34 0 8,-1 35-11,-34-35 2,0 0 3</inkml:trace>
    </iact:actionData>
  </iact:action>
  <iact:action type="add" startTime="153016">
    <iact:property name="dataType"/>
    <iact:actionData xml:id="d55">
      <inkml:trace xmlns:inkml="http://www.w3.org/2003/InkML" xml:id="stk55" contextRef="#ctx0" brushRef="#br0">14003 8239 0,'0'0'1,"0"-35"37,-35 35-24,0 0 2,1 0 1,-1 0-12,0 0 2,-34 0 3,-1 0-4,35 35 3,1-35-2,-1 0 2,35 70 29,0-36-29,0 71-1,-35-36-2,35 1 1,-35-1 2,-34 1-2,69-1 1,0-34 0,0 35 0,0-36-2,0 71 2,35-105 0,-35 34 0,0 1 0,34 0 1,1 0-3,35 0 2,-70-1-2,69 1 3,1 0-2,-1 0 3,-34-35-2,0 0 0,-1 0 5,1 0-5,0 0 1,0 0 7,34 0-2,-69-35-6,35 35-1,0-70 1,-1 1 0,1-36 0,0-34 2,0 70-4,-1-1 1,1 1 9,-35-1-8,0 36 0,0-1 0,0 0-1,0-35-1,0 36 3,0-36-3,-35-34 4,-69 34-2,35-34 0,-1 0-2,35 34 2,1 70-1,34-34 1,0-1 9,-35 35 4,0-35 12,0 35-4,1 0-12,-1 0-9,0 0-1,-34 35 1,34 0 0,0-1-2,0 1 11,1 69-10,34-34 3,0-1-3,-35 1 0,35-35-1,0 34 3,-35-34-1,35 0 0,0 34-1,0 1 0,0-35 3,0-1-5,0 1 12,0 0-2,35-35 1,-35 35-11,0-1 4,0 1 15,35-35 52,-1 0-69,36 0 1</inkml:trace>
    </iact:actionData>
  </iact:action>
  <iact:action type="add" startTime="154335">
    <iact:property name="dataType"/>
    <iact:actionData xml:id="d56">
      <inkml:trace xmlns:inkml="http://www.w3.org/2003/InkML" xml:id="stk56" contextRef="#ctx0" brushRef="#br0">14837 7996 0,'0'0'1,"-70"0"7,36 0 0,-1 35 0,0-35 12,35 34-10,-35-34-2,1 35 0,34 0-1,-35 0 2,0 34-4,0 1 4,1-36-2,34 36 2,-70 34-2,70-69 2,0 0-2,0 0-1,0-1 2,0 1 0,0 0 8,35 69-9,0-69 2,-35 0 0,34-1-3,1 1 3,35 35-2,-1-70-1,-34 0 4,0 34-3,-1-34 0,1 0 0,0 0 8,0-34 18,-35-1-27,34-35 4,-34 36-4,70-140 2,-70 104 0,35-34 0,-35 34 1,0 36-4,0-71 2,0 36 1,-35-35 2,0 34-3,-69-34 2,0-35-2,-1 69 0,71 1 1,-1 69 0,35-35 0,-35 35 15,70 69 69</inkml:trace>
    </iact:actionData>
  </iact:action>
  <iact:action type="add" startTime="155103">
    <iact:property name="dataType"/>
    <iact:actionData xml:id="d57">
      <inkml:trace xmlns:inkml="http://www.w3.org/2003/InkML" xml:id="stk57" contextRef="#ctx0" brushRef="#br0">15532 8170 0,'-70'0'5,"1"0"2,34 34 3,0-34-3,-34 0 0,34 35-2,0 0 5,1 0 5,-1-1 2,35 36-4,-35-1-4,35 1-2,0 34 2,0 1-2,0-71 1,0 71 0,0-1-1,0-35 0,70 1 1,-70-35 1,34 34-1,1-34-1,0 0 7,69-35-4,-34 0-3,-1 0-1,35 0 4,0 0-3,-34-70 1,-1 70-1,36-69 0,-105 34 0,69 0 3,-69-34-3,0-1 2,0-34-1,0-35-1,0 0 0,0 34 0,0 1 0,0 35 2,0-1 0,-35 35-2,35 1 1,-34-1 13,-1 35-11</inkml:trace>
    </iact:actionData>
  </iact:action>
  <iact:action type="add" startTime="155724">
    <iact:property name="dataType"/>
    <iact:actionData xml:id="d58">
      <inkml:trace xmlns:inkml="http://www.w3.org/2003/InkML" xml:id="stk58" contextRef="#ctx0" brushRef="#br0">16331 7926 0,'0'35'17,"0"35"-11,-70-70 2,36 69 0,-36-34-1,70 0 2,-35-1-2,1 36 2,34-35-1,-35 34-1,0 35 1,35 1 0,0-36 8,0 1-8,0 34-1,0-34-2,0-36 4,0 36-2,0-35 1,0-1 2,0 1-4,0 0 4,0 0 3,35-35 12,0 0-3,-1 0-15,36 0 10,-1 0-9,-34 0 0,35-35-1,-1 35 0,-69-35 1,70 0-1,-1 1 1,-69-1 0,35 0 1,-35-34-1,35-36-2,-35 36 1,0-1 2,0-34-2,0 34 1,0-34 0,-35-35 0,-35-35 1,70 105-4,0-1 3,-34 70-1,34-34 32,-35 34 64,35 69-96</inkml:trace>
    </iact:actionData>
  </iact:action>
  <iact:action type="add" startTime="156852">
    <iact:property name="dataType"/>
    <iact:actionData xml:id="d59">
      <inkml:trace xmlns:inkml="http://www.w3.org/2003/InkML" xml:id="stk59" contextRef="#ctx0" brushRef="#br0">14246 9282 0,'0'0'0,"-69"35"8,-1 0 1,-34 34-4,0-34 3,34 34 2,35-69-3,1 0 1,-1 35-2,0-35 3,0 35 23,35 0-26,-34 34 1,-1 1 2,35-1-1,-35 1 0,0-1-1,35 1 1,0 34 0,0-34-3,0-1 13,0 1-10,35-1-1,35 1 1,-36-1 0,36-34-1,34 0 0,0-35 2,1 0-1,34 0 0,-70 0 0,35 0-1,-69 0-2,104 0 5,-69-35-4,-1 35 3,1-35 0,-1 1-1,1-1-2,-36-35 2,1 35 0,0-34-1,0-1 1,-1 36 1,-34-1 0,35-104-2,0 69-3,-35 1 6,0-1-4,0 1 4,0-36-3,0 71 0,-35-140 3,0 104-3,1 1 7,34 34-6,0 0 7,0 1-7,-35 34 0,0-35-1,-34 0 2,-36 35-1,-34 0-1,-69 0 2,104 0-2,-35 35 2,0 34-5,69-69 6,70 35-3,-69 0 1,69 34 8,0-34-8,-35-35-3,0 70 3,35-1 2,-35-34-3,1 34 0,34-34 10,0 0 21,0 0-16,0-1-6,34-34 15,1 0-24</inkml:trace>
    </iact:actionData>
  </iact:action>
  <iact:action type="add" startTime="160203">
    <iact:property name="dataType"/>
    <iact:actionData xml:id="d60">
      <inkml:trace xmlns:inkml="http://www.w3.org/2003/InkML" xml:id="stk60" contextRef="#ctx0" brushRef="#br0">13760 9421 0,'0'0'1,"-35"0"7,0 0 0,-34 35 5,34 34-5,0 36 1,0-36-3,1 1 4,-1 34-2,0 35-2,35-35 1,0-34 1,0-1 9,0-34-10,0 0 2,35 0-1,-35 34-2,35-34 2,-1 0-2,36-35 4,34 35-4,-34-1 3,69-34-3,-70 0 1,105 0 3,-35-34-4,-70 34 4,36-35-3,-36 35 2,1-35-4,-1 0 4,-34 35 30,-35-69-25,0-1-5,0 35-2,35-69 2,-35 69-1,0-69-1,34 69 0,-34-34-1,35 34 4,-35-35-3,0 1 10,0 34-11,0 0 3,-35-34-2,1-1 0,-1-34 0,-35 69 3,70-34-3,0 34 10,-34 35 4,-1-35-13,0 1 0,0 34 0,1 0 0,-1 0-2,-69 0 3,34 34-2,1 36 1,-1-1 1,-34-34-1,34 0 0,-69 69-1,35 0 0,69-69 1,1 0-2,-1 0 4,0-1-2,0-34 5,35 35-4,0 0 38,0 0-40,0 0 8,0-1 2,35 1-11,0-35 5,0 35-5,-1-35-1,1 0 3,35 0 10</inkml:trace>
    </iact:actionData>
  </iact:action>
  <iact:action type="add" startTime="161925">
    <iact:property name="dataType"/>
    <iact:actionData xml:id="d61">
      <inkml:trace xmlns:inkml="http://www.w3.org/2003/InkML" xml:id="stk61" contextRef="#ctx0" brushRef="#br0">13829 9282 0,'-35'0'11,"1"0"-6,-1 35 0,0 34 5,0 1-2,1-1-1,-36 70 2,35-34-2,1-1 1,-36 0-1,70 1 0,0-36 2,0-34-1,0 0-1,0-1-1,0 36 1,0-35 2,0-1-1,0 1 1,35 0-2,34 35 1,-34-70 1,35 34-3,-1 1 2,35 0 0,35-35-2,0 35 4,-104-35-2,69 0 0,1 0-2,-71 0 1,71 0 1,-1 0-1,-35 0 2,1 0 8,-1-35-11,-34 0 0,0 35 3,0 0-2,-1-35 2,1 1 7,0-1-9,0 35 1,-35-35-2,34 35 11,-34-35 0,0 0 5,0 1-16,0-36 2,0 1 1,-34-36 0,-1 36-1,35-1-4,0 1 6,0-1-4,-35 35 4,0 1-3,35-1 1,0 0 1,-34 0-5,-1 1 5,0-1-1,-34 0 0,-1-34 1,1 69-1,-1-35 0,35 35-3,1-35 4,-1 35 7,0 0 0,0 0-9,-34 0-1,-35 0 1,-1 35 2,71-35 1,-105 35-4,69-35 2,35 34 2,1 1 2,-1-35-4,35 35 7,-35 0-7,35-1 1,-69-34 0,-1 70-4,1-35 4,-70 69-1,69-104-1,35 35 0,35 0 2,-34-35-4,34 34 20,0 1 8,0 0-27,0 0 9,0-1 17,0 1 22,0 0-23,34-35 6</inkml:trace>
    </iact:actionData>
  </iact:action>
  <iact:action type="add" startTime="175607">
    <iact:property name="dataType"/>
    <iact:actionData xml:id="d62">
      <inkml:trace xmlns:inkml="http://www.w3.org/2003/InkML" xml:id="stk62" contextRef="#ctx0" brushRef="#br0">13482 8865 0,'0'0'2,"-35"35"93,0-35-92,0-35 21,1 0-16,34-34-2,0-36 3,0 36-2,-35-36 1,35-34-1,0 70 3,0-1 3,0 1-5,35 34 0,-1-34 1,71-1-1,-36 1 7,1 69-7,-36-35-1,1 35 0,0 0 2,-35-35 0,35 35-4,-1 0 5,1 0 11,0 0 4,0 0-18,-1 35 1,36 0-2,-35-1 3,34 1-1,-69 0-1,35 0 2,34-1-2,-34 36 2,-35-35-2,0-1-1,0 71 2,0-36 0,0 1 0,0-1 0,35-34-1,-35 35 0,0 34 2,35-35-1,-35-34 0,0 0 0,0 0 8,0-1-3,0 1 4,-70 0 44,35-35-53,-34 35 1,-1-1-5,36 1 5,-1-35-2,0 0 2,0 0 30,1-35-23,-1 35-8,-35-34-1,36-1 2,-1 35-2,35-35 31,-35 35-30,0-69 13,1 69-13,34-35 1,-35 0-1,35 0 1,-35 35-3,35-34 9,0-1 10,-35 0-9,35 0 14</inkml:trace>
    </iact:actionData>
  </iact:action>
  <iact:action type="add" startTime="177182">
    <iact:property name="dataType"/>
    <iact:actionData xml:id="d63">
      <inkml:trace xmlns:inkml="http://www.w3.org/2003/InkML" xml:id="stk63" contextRef="#ctx0" brushRef="#br0">10806 12411 0,'70'0'64,"-1"0"-56,1 0-1,-1 0 1,-34 0-1,34 0 1,-34 0-2,0 0 1,0 0 57,-1 0-58,1 0 3,35-35-2,-36 35 15</inkml:trace>
    </iact:actionData>
  </iact:action>
  <iact:action type="add" startTime="177738">
    <iact:property name="dataType"/>
    <iact:actionData xml:id="d64">
      <inkml:trace xmlns:inkml="http://www.w3.org/2003/InkML" xml:id="stk64" contextRef="#ctx0" brushRef="#br0">12127 12411 0,'34'0'46,"1"0"-39,0 0 0,34 0 3,1 0-3,-1 0 2,36 0-2,-1 0 0,0 34 0,0-34 2,0 0-2,1 0 0,-36 0 1,-34 0 2,0 0-1,-1 0-5,1 0 43,0 0-31,0 0-4,-1 0-9,1 0 6,-35 35 118</inkml:trace>
    </iact:actionData>
  </iact:action>
  <iact:action type="add" startTime="178588">
    <iact:property name="dataType"/>
    <iact:actionData xml:id="d65">
      <inkml:trace xmlns:inkml="http://www.w3.org/2003/InkML" xml:id="stk65" contextRef="#ctx0" brushRef="#br0">10806 12793 0,'35'0'71,"69"0"-63,0 0-3,105 0 1,-70 0 2,-70 0 1,36 0-2,-71 0 3</inkml:trace>
    </iact:actionData>
  </iact:action>
  <iact:action type="add" startTime="179190">
    <iact:property name="dataType"/>
    <iact:actionData xml:id="d66">
      <inkml:trace xmlns:inkml="http://www.w3.org/2003/InkML" xml:id="stk66" contextRef="#ctx0" brushRef="#br0">12231 12724 0,'104'0'93,"-34"0"-88,-1 0 4,70 0 0,104 0-1,-208 0-2,104 0 4,-35 0-5,-34 0 3,-1 0 0,-34 0 0,34 0 0,1 0 0,-35 0 1,-1 0-3,1 0 10,0 0 28,0 0-36,-1 0 18,1 0 3</inkml:trace>
    </iact:actionData>
  </iact:action>
  <iact:action type="add" startTime="182124">
    <iact:property name="dataType"/>
    <iact:actionData xml:id="d67">
      <inkml:trace xmlns:inkml="http://www.w3.org/2003/InkML" xml:id="stk67" contextRef="#ctx0" brushRef="#br0">14142 11959 0,'0'-35'31,"0"0"46,69 35-70,1 0 0,-1 0 0,-34 0 2,69 0-3,-69 0 4,69-35-3,35 1 1,-104 34 0,35 0-2,-36-35 11</inkml:trace>
    </iact:actionData>
  </iact:action>
  <iact:action type="add" startTime="185229">
    <iact:property name="dataType"/>
    <iact:actionData xml:id="d68">
      <inkml:trace xmlns:inkml="http://www.w3.org/2003/InkML" xml:id="stk68" contextRef="#ctx0" brushRef="#br0">14802 13558 0,'0'0'1,"0"-35"4,0 0 18,0 1 1,-35 34-3,1 0-14,-36 0 2,35 34-1,1 36 0,-1-1 1,-35 1-2,70-1-1,-34 36 2,34-36 1,0-34-3,0 0 3,0 34-2,0-34 3,0 0 3,69 0 4,-34-35-10,104 0 2,-35-70-1,35 1-3,-69 34 4,-1 0 0,1-104-2,-36 69 1,1 36-2,0-1 4,-35 0 36,0 70-25,-35 0-12,35-1-2,-35 1 10,35 0 5,0 0-15,0 104 48,0-104-40</inkml:trace>
    </iact:actionData>
  </iact:action>
  <iact:action type="add" startTime="186130">
    <iact:property name="dataType"/>
    <iact:actionData xml:id="d69">
      <inkml:trace xmlns:inkml="http://www.w3.org/2003/InkML" xml:id="stk69" contextRef="#ctx0" brushRef="#br0">17929 13593 0,'0'0'1,"-69"0"5,-1 0 3,1 0-1,34 0-1,0 0 1,1 0 0,-1 34-2,0 1 3,0 35 0,1-1-4,-1 1 12,0-1-7,35-34-6,0 0 3,0 34 2,35-34 6,0-35-6,34 0-1,35 0-2,-34 0 2,34 0 0,-34-69 0,34-1 0,-104 35 1,69 0-1,-69 70 61,0 0-63,0 0 10,0 0-7,35-1 6,-35 1-9,0 0 9,35-35 3,0 0-11,34-35 2,-34-69-3,34 34 0,1-34 3</inkml:trace>
    </iact:actionData>
  </iact:action>
  <iact:action type="add" startTime="186640">
    <iact:property name="dataType"/>
    <iact:actionData xml:id="d70">
      <inkml:trace xmlns:inkml="http://www.w3.org/2003/InkML" xml:id="stk70" contextRef="#ctx0" brushRef="#br0">18798 12758 0,'0'0'1,"0"-34"5,35 34 3,-35-35 16,0 104 4,0 36-22,0 34 1,0 34 1,-35-33-4,0-36 3,35 35-1,-35-35 2,1 0-1,-1-69 1,35 0-4,0-139 52,35 69-53,-1-35 6,36 36-2,-35-1 0,-1 35-1,-34-35 1,35 0 2,0 35 10,-35 35-13,0 0 3,0 0-2,0-1 0,0 36-3,-35-1 13,0-34-12,1 0 2,-1 0 1,-35-1-2,70 1-1,-34 0 3,-1-35-2,0 0 17,35-35-9,0 0-8,0-69 2,0 35-2,0 34 3,-35 35-4</inkml:trace>
    </iact:actionData>
  </iact:action>
  <iact:action type="add" startTime="187497">
    <iact:property name="dataType"/>
    <iact:actionData xml:id="d71">
      <inkml:trace xmlns:inkml="http://www.w3.org/2003/InkML" xml:id="stk71" contextRef="#ctx0" brushRef="#br0">14281 14427 0,'35'0'14,"34"-35"-5,1 35-2,34 0 0,-35 0 1,70 0 1,0 0 0,-34 0-4,68 0 3,1 0 0,35 35 0,-140-35 0,35 35 1,-69-35-3,0 0 1,-1 0 79</inkml:trace>
    </iact:actionData>
  </iact:action>
  <iact:action type="add" startTime="188083">
    <iact:property name="dataType"/>
    <iact:actionData xml:id="d72">
      <inkml:trace xmlns:inkml="http://www.w3.org/2003/InkML" xml:id="stk72" contextRef="#ctx0" brushRef="#br0">17686 14392 0,'-69'0'9,"34"0"-1,0 0 6,70 0 120,34 0-128,36 0 1,34 0 1,-35 0-1,35 0 1,0 0-1,35 0 2,-70-35-2,-35 35 1,-34 0 0,0-34 1,-1 34-5,1 0 5,0 0 0,0 0 7,-1 0-8,1 0-2,0 0 1,0 0 0,-1 0 11,1 0 43</inkml:trace>
    </iact:actionData>
  </iact:action>
  <iact:action type="add" startTime="195966">
    <iact:property name="dataType"/>
    <iact:actionData xml:id="d73">
      <inkml:trace xmlns:inkml="http://www.w3.org/2003/InkML" xml:id="stk73" contextRef="#ctx0" brushRef="#br0">9451 10429 0,'-35'0'155,"1"0"-146,-36 0-2,-69 0-1,0 0 3,-35 0-2,70 0 1,0 0-1,69 0 3,35 35 26,0 0-27,-35-35-2,35 69 3,-34 36-3,-1-36-2,0 35 3,35-69 1,-35 104-1,-34 35 1,34-139-2,35 69 1,0 0-1,0 35 0,-35-34 1,35-36 1,-34 35-1,34-34 0,0 34-1,0 1-2,0-36 5,0-34-1,0 0-2,0-1 0,69 36 3,-34-35-5,34-1 3,36 1-2,-1 35 4,0-70-3,35 35 3,0-35-3,35 34 1,-35-34-3,-104 0 4,34 0-2,35 0 2,-34-34-2,-1-1 2,-34 35-3,0-35 2,0-35 7,-1 1-8,-34-1 3,35-34-3,0 0 2,-35 34-3,35-69 2,-1 35 0,1 0 0,0 34 0,-35 1-1,34-36 1,-34 71 0,0-36-1,0-34 1,0 34 0,0 1 0,0-1-1,0 35 8,0 1-7,0-1-1,0 0 1,35 0-1,-35 1 17,0-1 6,0 0-13,0 0-9,0 1-2,0-1 2,0 0 8,0 0-8,0 1 0,-35 34 6,1-35-5,-36 35-3,-34-35 5,0 35-5,34 0 3,-34 0-2,35 0-2,-1 0 12,1 0-8,-36 0-1,36 35 0,-1 0 0,1-35-2,-1 69 2,36-69 0,-1 0 0,35 70-2,-70-36 3,36 36-1,-36-1 1,1 36-5,-1-36 6,-34 35-2,0 1 0,69-36 0,0-34 1,-34 0-5,69 0 6,0-1-4,0 1 3,0 35 6,0-1-1,0-34-5,0 34-2,-35 36 2,0-105-2,35 69 1,0-34 0,0 0-1,0 0 1,0-1 0,0 36 7,0-35 2,0-1-4,0 1 2,0 0-7,35 0 23,0-35-23,34 34 1,-34-34-1,34 35 0,1-35 0,-1 0 1,105 35-4,-139-35 2,69 0 1,35 0-1,-35 0 1,35 0 2,-69-35-2,34 0-3,-34 1 2,34 34 2,-35-35 0,-34 0-2,35 35 1,-70-35 0,34 35 5,-34-34-4,35 34-1,-35-35 0,70 0 0,-70-34 0,69-1-2,-69 35 11,35-34-9,-1 34-1,-34 0 1,0 0 7,0 1-7,35-1 0,-35-35-1,0 36 1,35-36 0,-35 35 1,0-69-2,0 35 0,0-1 1,0 35 0,0 0 0,0 1 0,0-1 0,0 0-3,0 0 11,0-34-8,0 34 1,-35-34-2,35-1 1,-35-34 2,1 69-6,34 0 12,0 1-7,-35 34-2,0-35 2,35 0-3,-34 0 3,-1 0-3,0 35 3,-34-69-2,-36 69 1,36-35 0,-35 0 0,34 35-2,-34 0 1,0 0 2,34 0-1,-34 0 0,0 0 0,-1 0 0,36 35 7,-1-35-7,-34 35 0,69 0 0,1-35-1,-71 69 2,36 1-5,34-1 7,-34 1-3,34-1-1,0-34-1,0 35 4,1 34-4,-36 0 1,35 0 1,1 1 1,-1-36-2,0 36 3,35-36-4,0 1 2,0-36-2,0 105 3,0-34-3,0-71 3,0 106-2,-35-36 2,35-35-1,0 36-1,0-36 0,0 1 3,0-1-3,0-34 1,0 0-1,35 34 2,0 1 3,0-70-2,-1 35-3,1-1 2,0 1-3,34 0 9,1 0-5,-1-35-4,1 0 3,-1 34-3,70 1 4,-69-35-3,-1 0 2,1 0-4,-35 0 3,-1 0 0,36 0 2,-1-35-3,1-34 2,34-1-1,-34 1-2,-1-1-1,70-34 5,-104 104-2,34-70 0,1 1 0,-35 34-1,-1 0-1,1 1 3,-35-1-2,35 0 3,0-34-2,-35 34-2,34 35 3,-34-70-4,35 36 4,35-36-2,-70 0 2,34 70-2,-34-34 4,0-36-4,35 1-4,-35-1 7,35 1-4,-35-1 3,34-34 1,-34 34-5,35 1 12,-35 34-11,35 0 1,-35 0 2,0 1 8,0-1-11,0 0 1,0 0 1,0 1 0,0-1 1,0 0-1,0 0 17,-35-34-14,35-1 6,-35 70-9,35-34 2,-34 34 9,34-35-2</inkml:trace>
    </iact:actionData>
  </iact:action>
  <iact:action type="add" startTime="200854">
    <iact:property name="dataType"/>
    <iact:actionData xml:id="d74">
      <inkml:trace xmlns:inkml="http://www.w3.org/2003/InkML" xml:id="stk74" contextRef="#ctx0" brushRef="#br0">10702 9525 0,'35'0'94,"34"0"-89,35 0 3,1 0 2,103 0-3,1 0 0,-36 0 0,36 0 0,-35 0 1,-140 0 0,140 0-1,-35 0 2,-35 0-1,1 0-2,34 0 2,-70 0 0,1 0 1,-36 0-3,1 0 2,0 0 7,-1 0 126,1 0 36</inkml:trace>
    </iact:actionData>
  </iact:action>
  <iact:action type="add" startTime="202426">
    <iact:property name="dataType"/>
    <iact:actionData xml:id="d75">
      <inkml:trace xmlns:inkml="http://www.w3.org/2003/InkML" xml:id="stk75" contextRef="#ctx0" brushRef="#br0">10250 9004 0,'0'35'41,"35"-35"-32,-35 34-4,35 36 2,-35-35 2,0 0-2,34-1 2,1 1 2,0 35-6,34-1 0,-34-34 4,35 0-2,-1-1 2,1-34-2,34 35 3,70-35-4,34 0 2,-69 0-2,104-35 3,70 35-2,-209 0 2,-69 0-2,0 0 2,0 0 12,-35 35-2,0 35-12,0 103-1,-35-68 1,0-1 2,-34 0 2,34-34-7,0-1 5,35-34 29,0-70-20,0-34-10,0-35-2,0-1 3,70 36 3,34-1-2,-35 35-2,36 1 0,-71-1-1,36 0-3,-1 0 5,-34 35-2,35-34 7,-36 34-3,-34-35 1,35 35-9,0 0 5,34-35-1,-34 0 2,35 1-3,-36-1 4,1 35-3,0 0 1,-1-35 6,1 35 14,-35-35-16,0 1 7,35-1-15,-35 0 6,0 0-2,35 1 4,-35-1 44,0 0-51,0 0 39</inkml:trace>
    </iact:actionData>
  </iact:action>
  <iact:action type="add" startTime="207702">
    <iact:property name="dataType"/>
    <iact:actionData xml:id="d76">
      <inkml:trace xmlns:inkml="http://www.w3.org/2003/InkML" xml:id="stk76" contextRef="#ctx0" brushRef="#br0">9138 9491 0,'35'0'36,"35"0"-27,34 0-2,35-35 3,35 35-4,-70 0 2,104 0 0,70 0-1,-35 0 1,-104 0 1,139 0-2,0 0 2,-69 0-2,-174 0 0,104 0 1,-35 0 0,-35 0-2,1 0 3,-1 0 0,36 0-3,-1 0 1,0 0 2,-34 0-1,34 0-2,-35 0 3,-34 0 8,0 0-5,0 0 4,-1 0 0,71 0-7,-36 0-2,-34 0 8,0-35 1</inkml:trace>
    </iact:actionData>
  </iact:action>
  <iact:action type="add" startTime="208490">
    <iact:property name="dataType"/>
    <iact:actionData xml:id="d77">
      <inkml:trace xmlns:inkml="http://www.w3.org/2003/InkML" xml:id="stk77" contextRef="#ctx0" brushRef="#br0">9799 10116 0,'69'0'24,"35"0"-20,-34 0 6,-1 0-2,35 0 0,-34 0-1,69 0 0,-35-34 0,70-1 2,34 35-2,-34 0 0,69 0 2,-69 0 0,69 0-4,-138 0 3,68 0-1,-34 0 2,-69 0-2,-35 0 2,-1 0-2,1 0 0,0 0 9,0 0 1,-1 0 76,1 0-71,0 0 32</inkml:trace>
    </iact:actionData>
  </iact:action>
  <iact:action type="add" startTime="209732">
    <iact:property name="dataType"/>
    <iact:actionData xml:id="d78">
      <inkml:trace xmlns:inkml="http://www.w3.org/2003/InkML" xml:id="stk78" contextRef="#ctx0" brushRef="#br0">13204 10846 0,'0'-34'10,"34"34"-5,1 0 16,69-35-13,1 35 1,68 0-1,-34 0-1,278 0 2,-104 0 0,-35 0-4,209 0 3,-140 0 1,-69 0 0,139 0-2,-313 0 0,244 0 2,-70 0-1,69 0-4,-173 0 5,139 0 0,243 0-2,-209 0 2,-69 0-2,35 0 0,-174 0 0,0 0 0,34 0 3,-68 0-2,-71 0 1,36 0-3,-35 0 1,-1 0 1,1 0 0,0 0 0,0 0-1,-1 0 2,-68 0 109,-1 0-113,-35 0 0</inkml:trace>
    </iact:actionData>
  </iact:action>
  <iact:action type="add" startTime="211508">
    <iact:property name="dataType"/>
    <iact:actionData xml:id="d79">
      <inkml:trace xmlns:inkml="http://www.w3.org/2003/InkML" xml:id="stk79" contextRef="#ctx0" brushRef="#br0">13204 8865 0,'0'-35'178,"0"70"93,-35-35-226,35-35-29,0 0-9,0 1-1,0-1 18,35 35 417,-35 35-332</inkml:trace>
    </iact:actionData>
  </iact:action>
  <iact:action type="add" startTime="215082">
    <iact:property name="dataType"/>
    <iact:actionData xml:id="d80">
      <inkml:trace xmlns:inkml="http://www.w3.org/2003/InkML" xml:id="stk80" contextRef="#ctx0" brushRef="#br0">8374 12758 0,'0'0'1,"35"0"21,-1 0-5,1 0 4,35-34-12,-1-1-1,1 35 0,-1 0 0,1 0-4,-1 0 5,35 0-1,1 0 1,-36 0-1,1 0 0,-1 0-1,-34 0 0,0 0 1</inkml:trace>
    </iact:actionData>
  </iact:action>
  <iact:action type="add" startTime="215708">
    <iact:property name="dataType"/>
    <iact:actionData xml:id="d81">
      <inkml:trace xmlns:inkml="http://www.w3.org/2003/InkML" xml:id="stk81" contextRef="#ctx0" brushRef="#br0">10285 12724 0,'0'-35'1,"0"70"1,35-70 2,34 35 5,1-35-3,69 35 1,0 0 2,69 0-3,-34-35 3,173 35-2,-69 0 1,174 0 2,-70 0-4,-104 0 1,0 0 2,-139 0-2,104 35 0,-138-35 2,-36 35-2,1-35 0,-36 0 1,1 0 0,0 0 29,0 0-20,34 35 0,1-35-10,34 0 2,-35 0-3,1 34 2,-35-34-1,-1 0 9,-68 70 109,-36-70-121</inkml:trace>
    </iact:actionData>
  </iact:action>
  <iact:action type="add" startTime="216966">
    <iact:property name="dataType"/>
    <iact:actionData xml:id="d82">
      <inkml:trace xmlns:inkml="http://www.w3.org/2003/InkML" xml:id="stk82" contextRef="#ctx0" brushRef="#br0">7158 13523 0,'0'0'3,"69"0"13,-69-35-10,35 35-1,69 0 2,-69 0 1,69-34-1,0 34 2,35-35-2,209 35 1,-105-35 0,313 35 0,-104-35-1,-70 35 1,174 0 0,-209 0 0,175 0 2,-244 0-5,-35 0 3,-104 0-1,0 0 0,-35-34 2,0 34 0,35-35-1,0 0-1,-34 35 0,-1 0 1,-69 0-2,69 0 3,35-35-1,34 35 2,36 0-5,34 0 2,-69 0 1,69-35 0,-34 1 0,138 34 1,1-35-1,-244 35-3,139-35 3,-208 35 1,104 0-2,-35 0 1,-34 0 0,-36 0 8,1 0 61,0 0-25,-1 0-36,-34-35 15,-34 35 233,34 35-259,-35-35 3</inkml:trace>
    </iact:actionData>
  </iact:action>
  <iact:action type="add" startTime="226854">
    <iact:property name="dataType"/>
    <iact:actionData xml:id="d83">
      <inkml:trace xmlns:inkml="http://www.w3.org/2003/InkML" xml:id="stk83" contextRef="#ctx0" brushRef="#br0">8860 13141 0,'35'0'94,"69"0"-84,-69 0-4,208-35 3,-104 35-4,105-35 4,-71 35-2,70-35 3,-69 35-2,0 0-1,-105 0-1,1 0 3,-1 0-2,-34 0 1,35 0 0,-36 0-1,36 0 1,-1 0 0,36 0-2,-71 0 2,71 0 1,-36 0 0,1 0-1,34 0 5,-35 0-6,36 0 2,-36 0 1,35 0-4,-34 0 1,34 0 0,-69 0 1,0 0 0,-1 0 0,1 0 1,0 0-2,34 0 1,1 0 2,34 0-5,35 0 2,-35 0 1,1 0 1,-1 0-2,0 0 2,0 0-1,35 0-3,-69 0 3,-36 0-1,105 0 1,-69 0 0,-1 0 1,36 0 0,-71 0-4,36 0 4,-35 0-2,-1 0 1,1 0 9,0 0-10,0 0-2,-1 0 6,36 0 3,-35 0 1,69 0-7,-69-34 0,-1 34-1,36 0 0,-35 0 4,34 0-3,-34 0-3,0 0 81,-1 0-71,1 0 101,0 0-107,0 0-2</inkml:trace>
    </iact:actionData>
  </iact:action>
  <iact:action type="add" startTime="233906">
    <iact:property name="dataType"/>
    <iact:actionData xml:id="d84">
      <inkml:trace xmlns:inkml="http://www.w3.org/2003/InkML" xml:id="stk84" contextRef="#ctx0" brushRef="#br0">7922 13106 0,'70'0'78,"-1"-35"-71,1 35 0,103 0 0,140-35 2,-70 35-2,174 0 1,0 0 1,-173 0-1,207 0-3,-69 0 4,-104 0-2,70 0 2,-70 0-3,0 0 4,0 0-3,104 0-1,-139 0 1,105 0 2,-70 0-1,0 0 0,-139 0-1,-35 0 2,0 0-3,-34 0 2,-36 0 0,1 0 0,0 0 202</inkml:trace>
    </iact:actionData>
  </iact:action>
  <iact:action type="add" startTime="234831">
    <iact:property name="dataType"/>
    <iact:actionData xml:id="d85">
      <inkml:trace xmlns:inkml="http://www.w3.org/2003/InkML" xml:id="stk85" contextRef="#ctx0" brushRef="#br0">9243 12585 0,'34'34'79,"36"-34"-73,34 0 3,35 35-3,35 0 3,0-35-2,173 69 1,0-34 1,-69-35-1,35 35 1,35-35-4,-175 0 3,244 0 0,-34 69 0,-210-69 0,209 0-1,-173 0 2,34 0-2,-34 0 0,-36 0 1,-68 0 0,-36 0 1,-34 0 6,0 0 61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E647E-0477-42F8-9A33-F6891792BF59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07E58-7D37-4E10-8523-EDA21FED5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6B67-8887-4ADA-993A-D97941D5A4EA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7558-6467-49FE-9182-BD64825B72B5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66722-5572-429B-8B28-E353C4EF3821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C68A-4DED-4D87-AAAF-F0D15D94908A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4A79-36D7-4AF5-AEC5-569257F5ED3E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C26C-C8AB-40E5-8DCF-3A3177155AF9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07C9-0E56-4037-B0E4-ACB9F921EA86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B7A8-BBBD-4595-8C8F-35A0BCC1F759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8A50-CBD6-4225-9B5D-F3D44D2723FA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119D2-FAAF-47F2-9318-6E468C76CD9F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5959-151B-4849-BED8-55CF3B55682B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3BAD-3186-4284-A1C2-F2583792BE40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琥珀" pitchFamily="2" charset="-122"/>
                <a:ea typeface="华文琥珀" pitchFamily="2" charset="-122"/>
              </a:rPr>
              <a:t>编译技术作业讲解</a:t>
            </a:r>
            <a:r>
              <a:rPr lang="en-US" altLang="zh-CN" dirty="0">
                <a:latin typeface="华文琥珀" pitchFamily="2" charset="-122"/>
                <a:ea typeface="华文琥珀" pitchFamily="2" charset="-122"/>
              </a:rPr>
              <a:t>-</a:t>
            </a:r>
            <a:r>
              <a:rPr lang="en-US" altLang="zh-CN" dirty="0"/>
              <a:t>Regular Expression</a:t>
            </a:r>
            <a:endParaRPr lang="zh-CN" altLang="en-US" dirty="0"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Regular Expression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Exercise 3.3.5 </a:t>
            </a:r>
            <a:r>
              <a:rPr lang="en-US" altLang="zh-CN" dirty="0">
                <a:solidFill>
                  <a:srgbClr val="0000FF"/>
                </a:solidFill>
              </a:rPr>
              <a:t>Write regular expression definitions for the following languages:</a:t>
            </a:r>
          </a:p>
          <a:p>
            <a:pPr lvl="1"/>
            <a:r>
              <a:rPr lang="en-US" altLang="zh-CN" dirty="0"/>
              <a:t>b)All strings of lowercase letters in which the letters are in ascending lexicographic order.</a:t>
            </a:r>
          </a:p>
        </p:txBody>
      </p:sp>
      <p:sp>
        <p:nvSpPr>
          <p:cNvPr id="5" name="矩形 4"/>
          <p:cNvSpPr/>
          <p:nvPr/>
        </p:nvSpPr>
        <p:spPr>
          <a:xfrm>
            <a:off x="3059832" y="4263479"/>
            <a:ext cx="2884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</a:rPr>
              <a:t>*</a:t>
            </a:r>
            <a:r>
              <a:rPr lang="en-US" altLang="zh-CN" sz="2400" b="1" dirty="0">
                <a:solidFill>
                  <a:srgbClr val="FF0000"/>
                </a:solidFill>
              </a:rPr>
              <a:t>b*c*d*…w*x*y*z*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2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B19CFF6-1D8A-4FA8-8A6D-8AF67719F4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8440" y="1239120"/>
              <a:ext cx="7530480" cy="3867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B19CFF6-1D8A-4FA8-8A6D-8AF67719F4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080" y="1229760"/>
                <a:ext cx="7549200" cy="3886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BC1B810-FEFC-4F1F-9A07-433F67756B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834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819"/>
    </mc:Choice>
    <mc:Fallback>
      <p:transition spd="slow" advTm="356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Regular Expression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Exercise 3.3.5</a:t>
            </a:r>
          </a:p>
          <a:p>
            <a:pPr lvl="1"/>
            <a:r>
              <a:rPr lang="en-US" altLang="zh-CN" dirty="0"/>
              <a:t>h) All strings of a's and b's that do not contain the substring abb.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71802" y="3801234"/>
            <a:ext cx="2316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b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*(</a:t>
            </a:r>
            <a:r>
              <a:rPr lang="en-US" sz="4000" b="1" dirty="0" err="1">
                <a:solidFill>
                  <a:srgbClr val="FF0000"/>
                </a:solidFill>
              </a:rPr>
              <a:t>a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|</a:t>
            </a:r>
            <a:r>
              <a:rPr lang="en-US" sz="4000" b="1" dirty="0" err="1">
                <a:solidFill>
                  <a:srgbClr val="FF0000"/>
                </a:solidFill>
              </a:rPr>
              <a:t>ab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)*</a:t>
            </a:r>
            <a:endParaRPr lang="zh-CN" alt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3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1AE56AF-81A8-4648-9597-9BD38D190B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0960" y="2590560"/>
              <a:ext cx="6705000" cy="2616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1AE56AF-81A8-4648-9597-9BD38D190B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1600" y="2581200"/>
                <a:ext cx="6723720" cy="2634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2BE40B4-585A-462A-A158-9D1B1AB65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42"/>
    </mc:Choice>
    <mc:Fallback>
      <p:transition spd="slow" advTm="26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4416</TotalTime>
  <Words>82</Words>
  <Application>Microsoft Office PowerPoint</Application>
  <PresentationFormat>全屏显示(4:3)</PresentationFormat>
  <Paragraphs>12</Paragraphs>
  <Slides>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华文琥珀</vt:lpstr>
      <vt:lpstr>宋体</vt:lpstr>
      <vt:lpstr>Arial</vt:lpstr>
      <vt:lpstr>Calibri</vt:lpstr>
      <vt:lpstr>Office 主题</vt:lpstr>
      <vt:lpstr>编译技术作业讲解-Regular Expression</vt:lpstr>
      <vt:lpstr>Regular Expression</vt:lpstr>
      <vt:lpstr>Regular Expression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编译技术作业讲解</dc:title>
  <dc:creator>Windows 用户</dc:creator>
  <cp:lastModifiedBy>WYING</cp:lastModifiedBy>
  <cp:revision>127</cp:revision>
  <dcterms:created xsi:type="dcterms:W3CDTF">2013-11-05T01:03:12Z</dcterms:created>
  <dcterms:modified xsi:type="dcterms:W3CDTF">2020-08-08T03:51:57Z</dcterms:modified>
</cp:coreProperties>
</file>